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74" r:id="rId4"/>
    <p:sldId id="258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2D89-634D-413D-BD8D-85C6FAF1808C}" type="datetimeFigureOut">
              <a:rPr lang="en-GB" smtClean="0"/>
              <a:t>08/11/2014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7A28-4B63-4A1C-8A1E-647AAB57BA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47A28-4B63-4A1C-8A1E-647AAB57BA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1049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7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6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5625"/>
            <a:ext cx="5727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85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73100"/>
            <a:ext cx="11836400" cy="8794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" y="1681163"/>
            <a:ext cx="5781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2505075"/>
            <a:ext cx="5781675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82328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23284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4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7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9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100" y="800075"/>
            <a:ext cx="11658600" cy="89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1825625"/>
            <a:ext cx="11658600" cy="424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 rot="10800000">
            <a:off x="0" y="6223539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0" y="6651825"/>
            <a:ext cx="189970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© Nichola Wilkin Ltd. 2014</a:t>
            </a:r>
            <a:endParaRPr lang="en-GB" sz="12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9169"/>
          </a:xfrm>
        </p:spPr>
        <p:txBody>
          <a:bodyPr anchor="ctr">
            <a:normAutofit fontScale="90000"/>
          </a:bodyPr>
          <a:lstStyle/>
          <a:p>
            <a:r>
              <a:rPr lang="en-GB" sz="8800" dirty="0" smtClean="0"/>
              <a:t>Scratch Beginners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123" y="5666703"/>
            <a:ext cx="2541431" cy="466859"/>
          </a:xfrm>
        </p:spPr>
        <p:txBody>
          <a:bodyPr/>
          <a:lstStyle/>
          <a:p>
            <a:r>
              <a:rPr lang="en-GB" dirty="0" smtClean="0"/>
              <a:t>Lesson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265271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0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94305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In which group of scripts would you find the option for “When space key is </a:t>
            </a:r>
            <a:r>
              <a:rPr lang="en-GB" sz="3200" dirty="0" smtClean="0"/>
              <a:t>pressed”?</a:t>
            </a:r>
            <a:endParaRPr lang="en-GB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In which group of scripts would you find “Move 10 steps”?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How can you stop your sprite going off the edge of the screen?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How can you stop your sprite from turning upside down?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10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740" y="2671444"/>
            <a:ext cx="2383475" cy="2383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060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Changing the speed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To make the sprite go faster or slower, change the number of steps it moves.</a:t>
            </a:r>
          </a:p>
          <a:p>
            <a:r>
              <a:rPr lang="en-GB" sz="3200" dirty="0" smtClean="0"/>
              <a:t>What happens when it moves 3 steps?</a:t>
            </a:r>
          </a:p>
          <a:p>
            <a:r>
              <a:rPr lang="en-GB" sz="3200" dirty="0" smtClean="0"/>
              <a:t>What happens when it moves 20 steps?</a:t>
            </a:r>
          </a:p>
          <a:p>
            <a:r>
              <a:rPr lang="en-GB" sz="3200" dirty="0" smtClean="0"/>
              <a:t>Work out how you can get your sprite to move and turn using the turn option.</a:t>
            </a:r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11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222" b="46556" l="40188" r="49250"/>
                    </a14:imgEffect>
                  </a14:imgLayer>
                </a14:imgProps>
              </a:ext>
            </a:extLst>
          </a:blip>
          <a:srcRect l="40077" t="43280" r="50473" b="53360"/>
          <a:stretch/>
        </p:blipFill>
        <p:spPr>
          <a:xfrm>
            <a:off x="3935760" y="5013177"/>
            <a:ext cx="4824536" cy="96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will this code do?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8857" y="2770094"/>
            <a:ext cx="6720743" cy="335607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When you press the space bar the sprite will keep moving, even after you release the spacebar.</a:t>
            </a:r>
          </a:p>
          <a:p>
            <a:r>
              <a:rPr lang="en-GB" sz="3200" dirty="0" smtClean="0"/>
              <a:t>Try it out.</a:t>
            </a:r>
          </a:p>
          <a:p>
            <a:r>
              <a:rPr lang="en-GB" sz="3200" dirty="0" smtClean="0"/>
              <a:t>Use the stop button to stop the sprite from moving.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12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556" b="36111" l="35438" r="47000"/>
                    </a14:imgEffect>
                  </a14:imgLayer>
                </a14:imgProps>
              </a:ext>
            </a:extLst>
          </a:blip>
          <a:srcRect l="35269" t="22974" r="52816" b="63412"/>
          <a:stretch/>
        </p:blipFill>
        <p:spPr>
          <a:xfrm>
            <a:off x="698298" y="1521378"/>
            <a:ext cx="4214361" cy="2697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75515" t="6320" r="18343" b="84440"/>
          <a:stretch/>
        </p:blipFill>
        <p:spPr>
          <a:xfrm>
            <a:off x="1226805" y="4245467"/>
            <a:ext cx="2211267" cy="18710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709504" y="4460923"/>
            <a:ext cx="1609353" cy="837052"/>
          </a:xfrm>
          <a:prstGeom prst="wedgeRoundRectCallout">
            <a:avLst>
              <a:gd name="adj1" fmla="val -101425"/>
              <a:gd name="adj2" fmla="val 61518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2"/>
                </a:solidFill>
              </a:rPr>
              <a:t>Stop button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5975444" y="1570868"/>
            <a:ext cx="4593944" cy="969040"/>
          </a:xfrm>
          <a:prstGeom prst="wedgeRoundRectCallout">
            <a:avLst>
              <a:gd name="adj1" fmla="val -129951"/>
              <a:gd name="adj2" fmla="val 66813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2"/>
                </a:solidFill>
              </a:rPr>
              <a:t>This time we have a “Forever” loop in our script</a:t>
            </a:r>
          </a:p>
        </p:txBody>
      </p:sp>
    </p:spTree>
    <p:extLst>
      <p:ext uri="{BB962C8B-B14F-4D97-AF65-F5344CB8AC3E}">
        <p14:creationId xmlns:p14="http://schemas.microsoft.com/office/powerpoint/2010/main" val="165160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825625"/>
            <a:ext cx="9447804" cy="424497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Add a second sprite of your choice.</a:t>
            </a:r>
          </a:p>
          <a:p>
            <a:r>
              <a:rPr lang="en-GB" sz="3200" dirty="0" smtClean="0"/>
              <a:t>Make it move at a different speed to your first sprite.</a:t>
            </a:r>
          </a:p>
          <a:p>
            <a:r>
              <a:rPr lang="en-GB" sz="3200" dirty="0" smtClean="0"/>
              <a:t>Work out how you can make that sprite move when you press the up arrow rather than the space bar.</a:t>
            </a:r>
          </a:p>
          <a:p>
            <a:r>
              <a:rPr lang="en-GB" sz="3200" dirty="0" smtClean="0"/>
              <a:t>Add another sprite which starts to move when you press a different button.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13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691" y="4224878"/>
            <a:ext cx="1419225" cy="1666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2666" y="800075"/>
            <a:ext cx="1105272" cy="19342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053" y="2789363"/>
            <a:ext cx="17145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6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4961"/>
            <a:ext cx="11658600" cy="437413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000" dirty="0"/>
              <a:t>What is a sprite?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/>
              <a:t>Which script group will allow you to move a sprite?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/>
              <a:t>Which script group will allow you to choose how a script starts?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/>
              <a:t>How can you stop a script from running?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/>
              <a:t>What does the forever loop do?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/>
              <a:t>How can you stop a sprite from going over the edge of the stage?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000" dirty="0"/>
              <a:t>How can you change the speed that a sprite moves?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14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36" y="665802"/>
            <a:ext cx="1547664" cy="1547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916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skills have </a:t>
            </a:r>
            <a:r>
              <a:rPr lang="en-GB"/>
              <a:t>you </a:t>
            </a:r>
            <a:r>
              <a:rPr lang="en-GB" smtClean="0"/>
              <a:t>practised </a:t>
            </a:r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882" y="1825626"/>
            <a:ext cx="5690318" cy="656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New skills </a:t>
            </a:r>
            <a:r>
              <a:rPr lang="en-GB" b="1" dirty="0"/>
              <a:t>you have learnt today…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65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7708" y="3009720"/>
            <a:ext cx="1652665" cy="23503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3123" t="18006" r="20327" b="11558"/>
          <a:stretch/>
        </p:blipFill>
        <p:spPr>
          <a:xfrm>
            <a:off x="7238571" y="1825626"/>
            <a:ext cx="2744057" cy="40930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By the end of this unit…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825625"/>
            <a:ext cx="6364194" cy="4244975"/>
          </a:xfrm>
        </p:spPr>
        <p:txBody>
          <a:bodyPr>
            <a:normAutofit/>
          </a:bodyPr>
          <a:lstStyle/>
          <a:p>
            <a:pPr marL="446088"/>
            <a:r>
              <a:rPr lang="en-GB" sz="3200" dirty="0" smtClean="0"/>
              <a:t>You are going to learn how to write computer programs using a software package called </a:t>
            </a:r>
            <a:r>
              <a:rPr lang="en-GB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Scratch</a:t>
            </a:r>
            <a:r>
              <a:rPr lang="en-GB" sz="3200" dirty="0" smtClean="0"/>
              <a:t>.</a:t>
            </a:r>
          </a:p>
          <a:p>
            <a:pPr marL="446088"/>
            <a:r>
              <a:rPr lang="en-GB" sz="3200" dirty="0" smtClean="0"/>
              <a:t>You will create a computer game and test out each </a:t>
            </a:r>
            <a:r>
              <a:rPr lang="en-GB" sz="3200" dirty="0" smtClean="0"/>
              <a:t>others’ </a:t>
            </a:r>
            <a:r>
              <a:rPr lang="en-GB" sz="3200" dirty="0" smtClean="0"/>
              <a:t>games to decide what makes a good computer game.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2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447" y="1976438"/>
            <a:ext cx="4944782" cy="38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8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0496" y="1690689"/>
            <a:ext cx="5050904" cy="413188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400" dirty="0"/>
              <a:t>Log onto your </a:t>
            </a:r>
            <a:r>
              <a:rPr lang="en-GB" sz="4400" dirty="0" smtClean="0"/>
              <a:t>computer.</a:t>
            </a:r>
            <a:endParaRPr lang="en-GB" sz="4400" dirty="0"/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Find the program called </a:t>
            </a:r>
            <a:r>
              <a:rPr lang="en-GB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Scratch</a:t>
            </a:r>
            <a:r>
              <a:rPr lang="en-GB" sz="4400" dirty="0" smtClean="0"/>
              <a:t>.</a:t>
            </a:r>
            <a:endParaRPr lang="en-GB" sz="4400" dirty="0"/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Load it </a:t>
            </a:r>
            <a:r>
              <a:rPr lang="en-GB" sz="4400" dirty="0" smtClean="0"/>
              <a:t>up.</a:t>
            </a: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9657833-4D14-483B-82D3-A43835221D5F}" type="slidenum">
              <a:rPr lang="en-GB" smtClean="0"/>
              <a:pPr algn="r"/>
              <a:t>3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844824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2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92100" y="1690688"/>
            <a:ext cx="11658600" cy="647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400" b="1" dirty="0"/>
              <a:t>Write the code to move a sprite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92101" y="2965326"/>
            <a:ext cx="11658600" cy="3211637"/>
          </a:xfrm>
        </p:spPr>
        <p:txBody>
          <a:bodyPr>
            <a:noAutofit/>
          </a:bodyPr>
          <a:lstStyle/>
          <a:p>
            <a:r>
              <a:rPr lang="en-GB" sz="3200" b="1" dirty="0" smtClean="0"/>
              <a:t>All of you will:</a:t>
            </a:r>
          </a:p>
          <a:p>
            <a:pPr lvl="1"/>
            <a:r>
              <a:rPr lang="en-GB" sz="2800" dirty="0"/>
              <a:t>Change the look of a </a:t>
            </a:r>
            <a:r>
              <a:rPr lang="en-GB" sz="2800" dirty="0" smtClean="0"/>
              <a:t>sprite.</a:t>
            </a:r>
            <a:endParaRPr lang="en-GB" sz="2800" dirty="0"/>
          </a:p>
          <a:p>
            <a:r>
              <a:rPr lang="en-GB" sz="3200" b="1" dirty="0" smtClean="0"/>
              <a:t>Most of you will:</a:t>
            </a:r>
          </a:p>
          <a:p>
            <a:pPr lvl="1"/>
            <a:r>
              <a:rPr lang="en-GB" sz="2800" dirty="0"/>
              <a:t>Make the sprite </a:t>
            </a:r>
            <a:r>
              <a:rPr lang="en-GB" sz="2800" dirty="0" smtClean="0"/>
              <a:t>move.</a:t>
            </a:r>
            <a:endParaRPr lang="en-GB" sz="2800" dirty="0" smtClean="0"/>
          </a:p>
          <a:p>
            <a:r>
              <a:rPr lang="en-GB" sz="3200" b="1" dirty="0" smtClean="0"/>
              <a:t>Some of you will:</a:t>
            </a:r>
          </a:p>
          <a:p>
            <a:pPr lvl="1"/>
            <a:r>
              <a:rPr lang="en-GB" sz="2800" dirty="0"/>
              <a:t>Add further sprites and alter the speed that they </a:t>
            </a:r>
            <a:r>
              <a:rPr lang="en-GB" sz="2800" dirty="0" smtClean="0"/>
              <a:t>move.</a:t>
            </a:r>
            <a:endParaRPr lang="en-GB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8576"/>
            <a:ext cx="12192000" cy="66675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40100" cy="365125"/>
          </a:xfrm>
        </p:spPr>
        <p:txBody>
          <a:bodyPr/>
          <a:lstStyle/>
          <a:p>
            <a:fld id="{573BD675-C021-4A1C-B74C-C944571994E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Scratch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5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7398" t="2960" r="17398" b="8000"/>
          <a:stretch/>
        </p:blipFill>
        <p:spPr>
          <a:xfrm>
            <a:off x="3575720" y="1583060"/>
            <a:ext cx="5531030" cy="4248472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9522607" y="944461"/>
            <a:ext cx="2252264" cy="926510"/>
          </a:xfrm>
          <a:prstGeom prst="wedgeRoundRectCallout">
            <a:avLst>
              <a:gd name="adj1" fmla="val -96554"/>
              <a:gd name="adj2" fmla="val 112765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2"/>
                </a:solidFill>
              </a:rPr>
              <a:t>Stage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9522607" y="3973857"/>
            <a:ext cx="2252264" cy="926510"/>
          </a:xfrm>
          <a:prstGeom prst="wedgeRoundRectCallout">
            <a:avLst>
              <a:gd name="adj1" fmla="val -132738"/>
              <a:gd name="adj2" fmla="val -136026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2"/>
                </a:solidFill>
              </a:rPr>
              <a:t>Sprite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480193" y="2633754"/>
            <a:ext cx="2252264" cy="926510"/>
          </a:xfrm>
          <a:prstGeom prst="wedgeRoundRectCallout">
            <a:avLst>
              <a:gd name="adj1" fmla="val 100405"/>
              <a:gd name="adj2" fmla="val -3565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2"/>
                </a:solidFill>
              </a:rPr>
              <a:t>Script Blocks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80193" y="4692606"/>
            <a:ext cx="2252264" cy="926510"/>
          </a:xfrm>
          <a:prstGeom prst="wedgeRoundRectCallout">
            <a:avLst>
              <a:gd name="adj1" fmla="val 160948"/>
              <a:gd name="adj2" fmla="val -212269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2"/>
                </a:solidFill>
              </a:rPr>
              <a:t>Script Area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480193" y="1119805"/>
            <a:ext cx="2252264" cy="926510"/>
          </a:xfrm>
          <a:prstGeom prst="wedgeRoundRectCallout">
            <a:avLst>
              <a:gd name="adj1" fmla="val 94435"/>
              <a:gd name="adj2" fmla="val 61747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2"/>
                </a:solidFill>
              </a:rPr>
              <a:t>Script Groups</a:t>
            </a:r>
          </a:p>
        </p:txBody>
      </p:sp>
    </p:spTree>
    <p:extLst>
      <p:ext uri="{BB962C8B-B14F-4D97-AF65-F5344CB8AC3E}">
        <p14:creationId xmlns:p14="http://schemas.microsoft.com/office/powerpoint/2010/main" val="296026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6</a:t>
            </a:fld>
            <a:endParaRPr lang="en-GB"/>
          </a:p>
        </p:txBody>
      </p:sp>
      <p:pic>
        <p:nvPicPr>
          <p:cNvPr id="2" name="Changing the Sprit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4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6707" y="1690688"/>
            <a:ext cx="6835751" cy="4353347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What is a sprite?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What is the stage?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How can you delete a sprite?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Which button can you use to add a sprite to the stage?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3200" dirty="0" smtClean="0"/>
              <a:t>How can you change the folder you are looking at?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46" y="2193986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303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347" y="1687513"/>
            <a:ext cx="6969312" cy="42449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3600" dirty="0" smtClean="0"/>
              <a:t>Delete the cat </a:t>
            </a:r>
            <a:r>
              <a:rPr lang="en-GB" sz="3600" dirty="0" smtClean="0"/>
              <a:t>sprite.</a:t>
            </a:r>
            <a:endParaRPr lang="en-GB" sz="3600" dirty="0" smtClean="0"/>
          </a:p>
          <a:p>
            <a:pPr>
              <a:spcAft>
                <a:spcPts val="600"/>
              </a:spcAft>
            </a:pPr>
            <a:r>
              <a:rPr lang="en-GB" sz="3600" dirty="0" smtClean="0"/>
              <a:t>Add the fish3 </a:t>
            </a:r>
            <a:r>
              <a:rPr lang="en-GB" sz="3600" dirty="0" smtClean="0"/>
              <a:t>sprite.</a:t>
            </a:r>
            <a:endParaRPr lang="en-GB" sz="3600" dirty="0" smtClean="0"/>
          </a:p>
          <a:p>
            <a:pPr>
              <a:spcAft>
                <a:spcPts val="600"/>
              </a:spcAft>
            </a:pPr>
            <a:r>
              <a:rPr lang="en-GB" sz="3600" dirty="0" smtClean="0"/>
              <a:t>Delete the fish3 </a:t>
            </a:r>
            <a:r>
              <a:rPr lang="en-GB" sz="3600" dirty="0" smtClean="0"/>
              <a:t>sprite.</a:t>
            </a:r>
            <a:endParaRPr lang="en-GB" sz="3600" dirty="0" smtClean="0"/>
          </a:p>
          <a:p>
            <a:pPr>
              <a:spcAft>
                <a:spcPts val="600"/>
              </a:spcAft>
            </a:pPr>
            <a:r>
              <a:rPr lang="en-GB" sz="3600" dirty="0" smtClean="0"/>
              <a:t>Add the beach ball </a:t>
            </a:r>
            <a:r>
              <a:rPr lang="en-GB" sz="3600" dirty="0" smtClean="0"/>
              <a:t>sprite.</a:t>
            </a:r>
            <a:endParaRPr lang="en-GB" sz="3600" dirty="0" smtClean="0"/>
          </a:p>
          <a:p>
            <a:pPr>
              <a:spcAft>
                <a:spcPts val="600"/>
              </a:spcAft>
            </a:pPr>
            <a:r>
              <a:rPr lang="en-GB" sz="3600" dirty="0" smtClean="0"/>
              <a:t>Delete the beach ball </a:t>
            </a:r>
            <a:r>
              <a:rPr lang="en-GB" sz="3600" dirty="0" smtClean="0"/>
              <a:t>sprite.</a:t>
            </a:r>
            <a:endParaRPr lang="en-GB" sz="3600" dirty="0" smtClean="0"/>
          </a:p>
          <a:p>
            <a:pPr>
              <a:spcAft>
                <a:spcPts val="600"/>
              </a:spcAft>
            </a:pPr>
            <a:r>
              <a:rPr lang="en-GB" sz="3600" dirty="0" smtClean="0"/>
              <a:t>Add any sprite of your </a:t>
            </a:r>
            <a:r>
              <a:rPr lang="en-GB" sz="3600" dirty="0" smtClean="0"/>
              <a:t>choice.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395" t="24801" r="27320" b="55880"/>
          <a:stretch/>
        </p:blipFill>
        <p:spPr>
          <a:xfrm>
            <a:off x="8566780" y="1825625"/>
            <a:ext cx="1872208" cy="16561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3702" t="29000" r="30628" b="60080"/>
          <a:stretch/>
        </p:blipFill>
        <p:spPr>
          <a:xfrm>
            <a:off x="8740924" y="3977273"/>
            <a:ext cx="1584176" cy="171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9</a:t>
            </a:fld>
            <a:endParaRPr lang="en-GB"/>
          </a:p>
        </p:txBody>
      </p:sp>
      <p:pic>
        <p:nvPicPr>
          <p:cNvPr id="2" name="Moving the Sprit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1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B43B8-01A5-403C-A31D-A10FA5746F88}" vid="{479F9B1C-204D-46C2-B1A6-EB12D1EC1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Template</Template>
  <TotalTime>341</TotalTime>
  <Words>541</Words>
  <Application>Microsoft Office PowerPoint</Application>
  <PresentationFormat>Widescreen</PresentationFormat>
  <Paragraphs>83</Paragraphs>
  <Slides>15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Scratch Beginners</vt:lpstr>
      <vt:lpstr>By the end of this unit…</vt:lpstr>
      <vt:lpstr>Starter</vt:lpstr>
      <vt:lpstr>Objective</vt:lpstr>
      <vt:lpstr>Scratch</vt:lpstr>
      <vt:lpstr>PowerPoint Presentation</vt:lpstr>
      <vt:lpstr>How much do you remember?</vt:lpstr>
      <vt:lpstr>Over to you…</vt:lpstr>
      <vt:lpstr>PowerPoint Presentation</vt:lpstr>
      <vt:lpstr>How much do you remember?</vt:lpstr>
      <vt:lpstr>Changing the speed</vt:lpstr>
      <vt:lpstr>What will this code do?</vt:lpstr>
      <vt:lpstr>Over to you…</vt:lpstr>
      <vt:lpstr>How much do you remember?</vt:lpstr>
      <vt:lpstr>What skills have you practised today?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Wilkin</dc:creator>
  <cp:lastModifiedBy>Nichola Wilkin</cp:lastModifiedBy>
  <cp:revision>24</cp:revision>
  <dcterms:created xsi:type="dcterms:W3CDTF">2014-05-30T13:41:42Z</dcterms:created>
  <dcterms:modified xsi:type="dcterms:W3CDTF">2014-11-08T16:42:00Z</dcterms:modified>
</cp:coreProperties>
</file>