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7" r:id="rId2"/>
    <p:sldId id="288" r:id="rId3"/>
    <p:sldId id="258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7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C22D89-634D-413D-BD8D-85C6FAF1808C}" type="datetimeFigureOut">
              <a:rPr lang="en-GB" smtClean="0"/>
              <a:t>08/11/2014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847A28-4B63-4A1C-8A1E-647AAB57BA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1787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847A28-4B63-4A1C-8A1E-647AAB57BAE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7276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52900"/>
            <a:ext cx="9144000" cy="1104900"/>
          </a:xfr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290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73BD675-C021-4A1C-B74C-C944571994E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1"/>
          <a:stretch/>
        </p:blipFill>
        <p:spPr bwMode="auto">
          <a:xfrm>
            <a:off x="0" y="-13773"/>
            <a:ext cx="12192000" cy="634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674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290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73BD675-C021-4A1C-B74C-C944571994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0661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2100" y="1825625"/>
            <a:ext cx="57277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7785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290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73BD675-C021-4A1C-B74C-C944571994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0524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673100"/>
            <a:ext cx="11836400" cy="87947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5900" y="1681163"/>
            <a:ext cx="578167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3200" y="2505075"/>
            <a:ext cx="5781675" cy="360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823284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823284" cy="360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290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73BD675-C021-4A1C-B74C-C944571994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7244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290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73BD675-C021-4A1C-B74C-C944571994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778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290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73BD675-C021-4A1C-B74C-C944571994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0191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2100" y="800075"/>
            <a:ext cx="11658600" cy="8906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2100" y="1825625"/>
            <a:ext cx="11658600" cy="4244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1"/>
          <a:stretch/>
        </p:blipFill>
        <p:spPr bwMode="auto">
          <a:xfrm>
            <a:off x="0" y="-13773"/>
            <a:ext cx="12192000" cy="634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1"/>
          <a:stretch/>
        </p:blipFill>
        <p:spPr bwMode="auto">
          <a:xfrm rot="10800000">
            <a:off x="0" y="6223539"/>
            <a:ext cx="12192000" cy="634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0" y="6651825"/>
            <a:ext cx="1899700" cy="276999"/>
          </a:xfrm>
          <a:prstGeom prst="rect">
            <a:avLst/>
          </a:prstGeom>
          <a:solidFill>
            <a:srgbClr val="FFFFFF">
              <a:alpha val="14902"/>
            </a:srgbClr>
          </a:solidFill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© Nichola Wilkin Ltd. 2014</a:t>
            </a:r>
            <a:endParaRPr lang="en-GB" sz="1200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34290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73BD675-C021-4A1C-B74C-C944571994E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3332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479169"/>
          </a:xfrm>
        </p:spPr>
        <p:txBody>
          <a:bodyPr anchor="ctr">
            <a:normAutofit fontScale="90000"/>
          </a:bodyPr>
          <a:lstStyle/>
          <a:p>
            <a:r>
              <a:rPr lang="en-GB" sz="8800" dirty="0" smtClean="0"/>
              <a:t>Scratch Beginners</a:t>
            </a:r>
            <a:endParaRPr lang="en-GB" sz="8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556123" y="5666703"/>
            <a:ext cx="2541431" cy="466859"/>
          </a:xfrm>
        </p:spPr>
        <p:txBody>
          <a:bodyPr/>
          <a:lstStyle/>
          <a:p>
            <a:r>
              <a:rPr lang="en-GB" dirty="0" smtClean="0"/>
              <a:t>Lesson 3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BD675-C021-4A1C-B74C-C944571994EF}" type="slidenum">
              <a:rPr lang="en-GB" smtClean="0"/>
              <a:t>1</a:t>
            </a:fld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828" y="2652719"/>
            <a:ext cx="3096344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19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1889" b="40000" l="52125" r="66563"/>
                    </a14:imgEffect>
                  </a14:imgLayer>
                </a14:imgProps>
              </a:ext>
            </a:extLst>
          </a:blip>
          <a:srcRect l="51890" t="21440" r="33935" b="60080"/>
          <a:stretch/>
        </p:blipFill>
        <p:spPr>
          <a:xfrm>
            <a:off x="594909" y="1366404"/>
            <a:ext cx="5526491" cy="40527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Over to you…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23992" y="1840052"/>
            <a:ext cx="5258090" cy="4286112"/>
          </a:xfrm>
        </p:spPr>
        <p:txBody>
          <a:bodyPr>
            <a:noAutofit/>
          </a:bodyPr>
          <a:lstStyle/>
          <a:p>
            <a:r>
              <a:rPr lang="en-GB" sz="3200" dirty="0" smtClean="0"/>
              <a:t>Add the script to make your character look like it is dancing.</a:t>
            </a:r>
          </a:p>
          <a:p>
            <a:r>
              <a:rPr lang="en-GB" sz="3200" dirty="0" smtClean="0"/>
              <a:t>Try to work out how you can add a third costume to your sprite which shows when the space bar is pressed.</a:t>
            </a:r>
          </a:p>
          <a:p>
            <a:endParaRPr lang="en-GB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711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Moving the sprite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200" dirty="0" smtClean="0"/>
              <a:t>Add this script to your sprite.</a:t>
            </a:r>
          </a:p>
          <a:p>
            <a:endParaRPr lang="en-GB" sz="3200" dirty="0"/>
          </a:p>
          <a:p>
            <a:endParaRPr lang="en-GB" sz="3200" dirty="0" smtClean="0"/>
          </a:p>
          <a:p>
            <a:endParaRPr lang="en-GB" sz="3200" dirty="0"/>
          </a:p>
          <a:p>
            <a:r>
              <a:rPr lang="en-GB" sz="3200" dirty="0" smtClean="0"/>
              <a:t>At the top of the screen use the “Don’t rotate” option to stop your person rotating.</a:t>
            </a:r>
          </a:p>
          <a:p>
            <a:r>
              <a:rPr lang="en-GB" sz="3200" dirty="0" smtClean="0"/>
              <a:t>Work out how you can make your dancer move about the screen using the other arrow keys.</a:t>
            </a:r>
            <a:endParaRPr lang="en-GB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t>11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4000" b="54222" l="48000" r="60813"/>
                    </a14:imgEffect>
                  </a14:imgLayer>
                </a14:imgProps>
              </a:ext>
            </a:extLst>
          </a:blip>
          <a:srcRect l="48110" t="44120" r="39133" b="45800"/>
          <a:stretch/>
        </p:blipFill>
        <p:spPr>
          <a:xfrm>
            <a:off x="3643996" y="2352133"/>
            <a:ext cx="3881113" cy="172493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48110" t="10520" r="50484" b="83645"/>
          <a:stretch/>
        </p:blipFill>
        <p:spPr>
          <a:xfrm>
            <a:off x="9707889" y="2562475"/>
            <a:ext cx="617211" cy="1440160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V="1">
            <a:off x="8780929" y="3724836"/>
            <a:ext cx="1062318" cy="41273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8032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skills have </a:t>
            </a:r>
            <a:r>
              <a:rPr lang="en-GB"/>
              <a:t>you </a:t>
            </a:r>
            <a:r>
              <a:rPr lang="en-GB" smtClean="0"/>
              <a:t>practised </a:t>
            </a:r>
            <a:r>
              <a:rPr lang="en-GB" dirty="0"/>
              <a:t>today?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882" y="1825626"/>
            <a:ext cx="5690318" cy="65631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b="1" dirty="0" smtClean="0"/>
              <a:t>New skills </a:t>
            </a:r>
            <a:r>
              <a:rPr lang="en-GB" b="1" dirty="0"/>
              <a:t>you have learnt today…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BD675-C021-4A1C-B74C-C944571994EF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39190" y="4609651"/>
            <a:ext cx="6776010" cy="6563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600" b="1" dirty="0"/>
              <a:t>Revisit skills from another lesson…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222" b="52333" l="36625" r="43813"/>
                    </a14:imgEffect>
                  </a14:imgLayer>
                </a14:imgProps>
              </a:ext>
            </a:extLst>
          </a:blip>
          <a:srcRect l="36761" t="33365" r="55963" b="48241"/>
          <a:stretch/>
        </p:blipFill>
        <p:spPr>
          <a:xfrm>
            <a:off x="1745056" y="5105975"/>
            <a:ext cx="684604" cy="97360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222" b="52333" l="44125" r="51438"/>
                    </a14:imgEffect>
                  </a14:imgLayer>
                </a14:imgProps>
              </a:ext>
            </a:extLst>
          </a:blip>
          <a:srcRect l="44274" t="33365" r="48450" b="48241"/>
          <a:stretch/>
        </p:blipFill>
        <p:spPr>
          <a:xfrm>
            <a:off x="3011254" y="5105975"/>
            <a:ext cx="684604" cy="97360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556" b="51778" l="51875" r="59000"/>
                    </a14:imgEffect>
                  </a14:imgLayer>
                </a14:imgProps>
              </a:ext>
            </a:extLst>
          </a:blip>
          <a:srcRect l="51727" t="33365" r="40997" b="48241"/>
          <a:stretch/>
        </p:blipFill>
        <p:spPr>
          <a:xfrm>
            <a:off x="4277452" y="5111665"/>
            <a:ext cx="684604" cy="97360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556" b="52444" l="59313" r="66688"/>
                    </a14:imgEffect>
                  </a14:imgLayer>
                </a14:imgProps>
              </a:ext>
            </a:extLst>
          </a:blip>
          <a:srcRect l="59417" t="33470" r="33307" b="48136"/>
          <a:stretch/>
        </p:blipFill>
        <p:spPr>
          <a:xfrm>
            <a:off x="2603948" y="2395984"/>
            <a:ext cx="1326771" cy="188685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7"/>
          <a:srcRect l="53123" t="18006" r="20327" b="11558"/>
          <a:stretch/>
        </p:blipFill>
        <p:spPr>
          <a:xfrm>
            <a:off x="7581043" y="1825626"/>
            <a:ext cx="2744057" cy="4093029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7182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Starter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4880" y="2068260"/>
            <a:ext cx="6305963" cy="3708281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GB" sz="4400" dirty="0"/>
              <a:t>Load </a:t>
            </a:r>
            <a:r>
              <a:rPr lang="en-GB" sz="4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Scratch</a:t>
            </a:r>
            <a:r>
              <a:rPr lang="en-GB" sz="4400" dirty="0" smtClean="0"/>
              <a:t>.</a:t>
            </a:r>
            <a:endParaRPr lang="en-GB" sz="44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indent="-742950">
              <a:buFont typeface="+mj-lt"/>
              <a:buAutoNum type="arabicPeriod"/>
            </a:pPr>
            <a:r>
              <a:rPr lang="en-GB" sz="4400" dirty="0"/>
              <a:t>Use the pen tool and repeat loops to draw a square inside another </a:t>
            </a:r>
            <a:r>
              <a:rPr lang="en-GB" sz="4400" dirty="0" smtClean="0"/>
              <a:t>square.</a:t>
            </a:r>
            <a:endParaRPr lang="en-GB" sz="4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D9657833-4D14-483B-82D3-A43835221D5F}" type="slidenum">
              <a:rPr lang="en-GB" smtClean="0"/>
              <a:pPr algn="r"/>
              <a:t>2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5037" t="18480" r="28738" b="52520"/>
          <a:stretch/>
        </p:blipFill>
        <p:spPr>
          <a:xfrm>
            <a:off x="7583622" y="1690688"/>
            <a:ext cx="3724278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31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Objective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92101" y="1753055"/>
            <a:ext cx="11658600" cy="64711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3200" b="1" dirty="0"/>
              <a:t>Make a character dance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292101" y="3106271"/>
            <a:ext cx="11658600" cy="3070692"/>
          </a:xfrm>
        </p:spPr>
        <p:txBody>
          <a:bodyPr>
            <a:normAutofit/>
          </a:bodyPr>
          <a:lstStyle/>
          <a:p>
            <a:r>
              <a:rPr lang="en-GB" b="1" dirty="0" smtClean="0"/>
              <a:t>All of you will:</a:t>
            </a:r>
          </a:p>
          <a:p>
            <a:pPr lvl="1"/>
            <a:r>
              <a:rPr lang="en-GB" dirty="0"/>
              <a:t>Change the background and add a sprite with multiple </a:t>
            </a:r>
            <a:r>
              <a:rPr lang="en-GB" dirty="0" smtClean="0"/>
              <a:t>costumes.</a:t>
            </a:r>
            <a:endParaRPr lang="en-GB" dirty="0"/>
          </a:p>
          <a:p>
            <a:r>
              <a:rPr lang="en-GB" b="1" dirty="0" smtClean="0"/>
              <a:t>Most of you will:</a:t>
            </a:r>
          </a:p>
          <a:p>
            <a:pPr lvl="1"/>
            <a:r>
              <a:rPr lang="en-GB" dirty="0"/>
              <a:t>Add script which will alter the costume which is displayed and use the wait </a:t>
            </a:r>
            <a:r>
              <a:rPr lang="en-GB" dirty="0" smtClean="0"/>
              <a:t>command.</a:t>
            </a:r>
            <a:endParaRPr lang="en-GB" dirty="0"/>
          </a:p>
          <a:p>
            <a:r>
              <a:rPr lang="en-GB" b="1" dirty="0" smtClean="0"/>
              <a:t>Some of you will:</a:t>
            </a:r>
          </a:p>
          <a:p>
            <a:pPr lvl="1"/>
            <a:r>
              <a:rPr lang="en-GB" dirty="0"/>
              <a:t>Move the sprite using the </a:t>
            </a:r>
            <a:r>
              <a:rPr lang="en-GB" dirty="0" smtClean="0"/>
              <a:t>keyboard.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98576"/>
            <a:ext cx="12192000" cy="666750"/>
          </a:xfrm>
          <a:prstGeom prst="rect">
            <a:avLst/>
          </a:prstGeom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340100" cy="365125"/>
          </a:xfrm>
        </p:spPr>
        <p:txBody>
          <a:bodyPr/>
          <a:lstStyle/>
          <a:p>
            <a:fld id="{573BD675-C021-4A1C-B74C-C944571994E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267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much do you remember?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899647" y="2079068"/>
            <a:ext cx="7436224" cy="404709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3600" dirty="0" smtClean="0"/>
              <a:t>What is the difference between the forever loop and the repeat loop?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600" dirty="0" smtClean="0"/>
              <a:t>How can you change the colour and thickness of your pen?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600" dirty="0" smtClean="0"/>
              <a:t>How can you make a sprite face towards your mouse pointer?</a:t>
            </a:r>
            <a:endParaRPr lang="en-GB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pPr/>
              <a:t>4</a:t>
            </a:fld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91" y="2079068"/>
            <a:ext cx="3096344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80341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pPr/>
              <a:t>5</a:t>
            </a:fld>
            <a:endParaRPr lang="en-GB" dirty="0"/>
          </a:p>
        </p:txBody>
      </p:sp>
      <p:pic>
        <p:nvPicPr>
          <p:cNvPr id="2" name="Changing the background and costume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399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much do you remember?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03412" y="1984938"/>
            <a:ext cx="7636804" cy="414122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3200" dirty="0" smtClean="0"/>
              <a:t>How can you change the background?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 smtClean="0"/>
              <a:t>How can you delete a sprite?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 smtClean="0"/>
              <a:t>How can you import a new sprite from file?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 smtClean="0"/>
              <a:t>How can you import a new costume to that sprite?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 smtClean="0"/>
              <a:t>What is a costume?</a:t>
            </a:r>
            <a:endParaRPr lang="en-GB" sz="3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t>6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4356" y="1984938"/>
            <a:ext cx="3096344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12496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Over to you…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2100" y="2151529"/>
            <a:ext cx="11658600" cy="3919071"/>
          </a:xfrm>
        </p:spPr>
        <p:txBody>
          <a:bodyPr>
            <a:normAutofit/>
          </a:bodyPr>
          <a:lstStyle/>
          <a:p>
            <a:r>
              <a:rPr lang="en-GB" sz="3200" dirty="0" smtClean="0"/>
              <a:t>Start a new project; you do not need to save the last one.</a:t>
            </a:r>
          </a:p>
          <a:p>
            <a:r>
              <a:rPr lang="en-GB" sz="3200" dirty="0" smtClean="0"/>
              <a:t>Change the background to one of your choice.</a:t>
            </a:r>
          </a:p>
          <a:p>
            <a:r>
              <a:rPr lang="en-GB" sz="3200" dirty="0" smtClean="0"/>
              <a:t>Delete the cat sprite.</a:t>
            </a:r>
          </a:p>
          <a:p>
            <a:r>
              <a:rPr lang="en-GB" sz="3200" dirty="0" smtClean="0"/>
              <a:t>Import a person of your choice but make sure they have at least three different possible poses.</a:t>
            </a:r>
          </a:p>
          <a:p>
            <a:r>
              <a:rPr lang="en-GB" sz="3200" dirty="0" smtClean="0"/>
              <a:t>Import a second costume for that person (we will use the third one later).</a:t>
            </a:r>
            <a:endParaRPr lang="en-GB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t>7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68427" t="17240" r="3223" b="57560"/>
          <a:stretch/>
        </p:blipFill>
        <p:spPr>
          <a:xfrm>
            <a:off x="543354" y="668365"/>
            <a:ext cx="2966328" cy="14831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67955" t="19760" r="2750" b="57560"/>
          <a:stretch/>
        </p:blipFill>
        <p:spPr>
          <a:xfrm>
            <a:off x="8610600" y="800075"/>
            <a:ext cx="3242509" cy="141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145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t>8</a:t>
            </a:fld>
            <a:endParaRPr lang="en-GB"/>
          </a:p>
        </p:txBody>
      </p:sp>
      <p:pic>
        <p:nvPicPr>
          <p:cNvPr id="2" name="Switching between costume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517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much do you remember?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51328" y="1825625"/>
            <a:ext cx="11399371" cy="424497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3600" dirty="0" smtClean="0"/>
              <a:t>How did the program start?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600" dirty="0" smtClean="0"/>
              <a:t>Why was a forever loop used?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600" dirty="0" smtClean="0"/>
              <a:t>How did you specify which costume to show?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600" dirty="0" smtClean="0"/>
              <a:t>What does the wait script do?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600" dirty="0" smtClean="0"/>
              <a:t>How could you specify how long </a:t>
            </a:r>
            <a:br>
              <a:rPr lang="en-GB" sz="3600" dirty="0" smtClean="0"/>
            </a:br>
            <a:r>
              <a:rPr lang="en-GB" sz="3600" dirty="0" smtClean="0"/>
              <a:t>the script should wait?</a:t>
            </a:r>
            <a:endParaRPr lang="en-GB" sz="36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555F4-47BE-4721-8CA0-7B59355C00EB}" type="slidenum">
              <a:rPr lang="en-GB" smtClean="0"/>
              <a:t>9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6868" y="3726577"/>
            <a:ext cx="2088232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07645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148B43B8-01A5-403C-A31D-A10FA5746F88}" vid="{479F9B1C-204D-46C2-B1A6-EB12D1EC134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Lesson Template</Template>
  <TotalTime>525</TotalTime>
  <Words>394</Words>
  <Application>Microsoft Office PowerPoint</Application>
  <PresentationFormat>Widescreen</PresentationFormat>
  <Paragraphs>61</Paragraphs>
  <Slides>12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Scratch Beginners</vt:lpstr>
      <vt:lpstr>Starter</vt:lpstr>
      <vt:lpstr>Objective</vt:lpstr>
      <vt:lpstr>How much do you remember?</vt:lpstr>
      <vt:lpstr>PowerPoint Presentation</vt:lpstr>
      <vt:lpstr>How much do you remember?</vt:lpstr>
      <vt:lpstr>Over to you…</vt:lpstr>
      <vt:lpstr>PowerPoint Presentation</vt:lpstr>
      <vt:lpstr>How much do you remember?</vt:lpstr>
      <vt:lpstr>Over to you…</vt:lpstr>
      <vt:lpstr>Moving the sprite</vt:lpstr>
      <vt:lpstr>What skills have you practised today?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 Wilkin</dc:creator>
  <cp:lastModifiedBy>Nichola Wilkin</cp:lastModifiedBy>
  <cp:revision>38</cp:revision>
  <dcterms:created xsi:type="dcterms:W3CDTF">2014-05-30T13:41:42Z</dcterms:created>
  <dcterms:modified xsi:type="dcterms:W3CDTF">2014-11-08T17:05:04Z</dcterms:modified>
</cp:coreProperties>
</file>