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7" r:id="rId2"/>
    <p:sldId id="318" r:id="rId3"/>
    <p:sldId id="25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22D89-634D-413D-BD8D-85C6FAF1808C}" type="datetimeFigureOut">
              <a:rPr lang="en-GB" smtClean="0"/>
              <a:t>08/11/2014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47A28-4B63-4A1C-8A1E-647AAB57BA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8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47A28-4B63-4A1C-8A1E-647AAB57BA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276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2900"/>
            <a:ext cx="9144000" cy="110490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7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66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100" y="1825625"/>
            <a:ext cx="57277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85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2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673100"/>
            <a:ext cx="11836400" cy="8794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" y="1681163"/>
            <a:ext cx="57816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200" y="2505075"/>
            <a:ext cx="5781675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82328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23284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4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77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191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100" y="800075"/>
            <a:ext cx="11658600" cy="890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1825625"/>
            <a:ext cx="11658600" cy="424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 rot="10800000">
            <a:off x="0" y="6223539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0" y="6651825"/>
            <a:ext cx="1899700" cy="276999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© Nichola Wilkin Ltd. 2014</a:t>
            </a:r>
            <a:endParaRPr lang="en-GB" sz="1200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33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5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79169"/>
          </a:xfrm>
        </p:spPr>
        <p:txBody>
          <a:bodyPr anchor="ctr">
            <a:normAutofit fontScale="90000"/>
          </a:bodyPr>
          <a:lstStyle/>
          <a:p>
            <a:r>
              <a:rPr lang="en-GB" sz="8800" dirty="0" smtClean="0"/>
              <a:t>Scratch Beginners</a:t>
            </a:r>
            <a:endParaRPr lang="en-GB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56123" y="5666703"/>
            <a:ext cx="2541431" cy="466859"/>
          </a:xfrm>
        </p:spPr>
        <p:txBody>
          <a:bodyPr/>
          <a:lstStyle/>
          <a:p>
            <a:r>
              <a:rPr lang="en-GB" dirty="0" smtClean="0"/>
              <a:t>Lesson 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t>1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828" y="2652719"/>
            <a:ext cx="30963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670" t="22281" r="22596" b="48320"/>
          <a:stretch/>
        </p:blipFill>
        <p:spPr>
          <a:xfrm>
            <a:off x="7823232" y="2984669"/>
            <a:ext cx="3865875" cy="294142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3200" dirty="0" smtClean="0"/>
              <a:t>Make your own game which has two sprites.</a:t>
            </a:r>
          </a:p>
          <a:p>
            <a:r>
              <a:rPr lang="en-GB" sz="3200" dirty="0" smtClean="0"/>
              <a:t>Make one follow your pointer and the other move around the screen on its own.</a:t>
            </a:r>
          </a:p>
          <a:p>
            <a:r>
              <a:rPr lang="en-GB" sz="3200" dirty="0" smtClean="0"/>
              <a:t>When one sprite touches the other, </a:t>
            </a:r>
            <a:br>
              <a:rPr lang="en-GB" sz="3200" dirty="0" smtClean="0"/>
            </a:br>
            <a:r>
              <a:rPr lang="en-GB" sz="3200" dirty="0" smtClean="0"/>
              <a:t>change the score and then move to </a:t>
            </a:r>
            <a:br>
              <a:rPr lang="en-GB" sz="3200" dirty="0" smtClean="0"/>
            </a:br>
            <a:r>
              <a:rPr lang="en-GB" sz="3200" dirty="0" smtClean="0"/>
              <a:t>another part of the screen.</a:t>
            </a:r>
          </a:p>
          <a:p>
            <a:r>
              <a:rPr lang="en-GB" sz="3200" dirty="0" smtClean="0"/>
              <a:t>Try out different ideas to make your game</a:t>
            </a:r>
            <a:br>
              <a:rPr lang="en-GB" sz="3200" dirty="0" smtClean="0"/>
            </a:br>
            <a:r>
              <a:rPr lang="en-GB" sz="3200" dirty="0" smtClean="0"/>
              <a:t>more </a:t>
            </a:r>
            <a:r>
              <a:rPr lang="en-GB" sz="3200" dirty="0" smtClean="0"/>
              <a:t>interesting and exciting to play.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50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Counting down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342" y="1690688"/>
            <a:ext cx="7194176" cy="4488312"/>
          </a:xfrm>
        </p:spPr>
        <p:txBody>
          <a:bodyPr>
            <a:normAutofit/>
          </a:bodyPr>
          <a:lstStyle/>
          <a:p>
            <a:r>
              <a:rPr lang="en-GB" sz="3600" dirty="0" smtClean="0"/>
              <a:t>What will this code do?</a:t>
            </a:r>
          </a:p>
          <a:p>
            <a:r>
              <a:rPr lang="en-GB" sz="3600" dirty="0" smtClean="0"/>
              <a:t>Add this code to your game to make a time limit so that after 60 seconds the game will stop.</a:t>
            </a:r>
          </a:p>
          <a:p>
            <a:r>
              <a:rPr lang="en-GB" sz="3600" dirty="0" smtClean="0"/>
              <a:t>The “=” can be found in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11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000" b="50778" l="36688" r="46875"/>
                    </a14:imgEffect>
                  </a14:imgLayer>
                </a14:imgProps>
              </a:ext>
            </a:extLst>
          </a:blip>
          <a:srcRect l="36770" t="27320" r="52835" b="49160"/>
          <a:stretch/>
        </p:blipFill>
        <p:spPr>
          <a:xfrm>
            <a:off x="539676" y="1344515"/>
            <a:ext cx="3528392" cy="44906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222" b="19778" l="24813" r="30312">
                        <a14:foregroundMark x1="29750" y1="18667" x2="25875" y2="18444"/>
                        <a14:foregroundMark x1="29688" y1="17889" x2="29688" y2="17889"/>
                        <a14:foregroundMark x1="29188" y1="17889" x2="25813" y2="18000"/>
                        <a14:foregroundMark x1="29750" y1="19222" x2="29750" y2="19222"/>
                        <a14:foregroundMark x1="28875" y1="19222" x2="28875" y2="19222"/>
                        <a14:foregroundMark x1="28063" y1="19111" x2="28063" y2="19111"/>
                        <a14:foregroundMark x1="27125" y1="19222" x2="27125" y2="19222"/>
                        <a14:foregroundMark x1="26063" y1="19111" x2="26063" y2="19111"/>
                        <a14:foregroundMark x1="29938" y1="18667" x2="29938" y2="18667"/>
                        <a14:foregroundMark x1="29938" y1="18000" x2="29938" y2="18000"/>
                        <a14:foregroundMark x1="30000" y1="17778" x2="25875" y2="17556"/>
                        <a14:foregroundMark x1="29875" y1="17556" x2="29000" y2="17444"/>
                        <a14:foregroundMark x1="29063" y1="17444" x2="29063" y2="17444"/>
                        <a14:backgroundMark x1="29688" y1="17222" x2="26000" y2="17222"/>
                      </a14:backgroundRemoval>
                    </a14:imgEffect>
                  </a14:imgLayer>
                </a14:imgProps>
              </a:ext>
            </a:extLst>
          </a:blip>
          <a:srcRect l="24958" t="17240" r="69845" b="80240"/>
          <a:stretch/>
        </p:blipFill>
        <p:spPr>
          <a:xfrm>
            <a:off x="6630852" y="4853072"/>
            <a:ext cx="3096344" cy="84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9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other peoples’ games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i="1" dirty="0"/>
              <a:t>Have a look </a:t>
            </a:r>
            <a:r>
              <a:rPr lang="en-GB" sz="3600" b="1" i="1" dirty="0" smtClean="0"/>
              <a:t>at the </a:t>
            </a:r>
            <a:r>
              <a:rPr lang="en-GB" sz="3600" b="1" i="1" dirty="0"/>
              <a:t>games that your classmates have created.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/>
              <a:t>What do you like about them?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/>
              <a:t>What did people do that was different to your game?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/>
              <a:t>If you got stuck, what did you</a:t>
            </a:r>
            <a:br>
              <a:rPr lang="en-GB" sz="3600" dirty="0"/>
            </a:br>
            <a:r>
              <a:rPr lang="en-GB" sz="3600" dirty="0"/>
              <a:t>do to help yourself solve the </a:t>
            </a:r>
            <a:br>
              <a:rPr lang="en-GB" sz="3600" dirty="0"/>
            </a:br>
            <a:r>
              <a:rPr lang="en-GB" sz="3600" dirty="0"/>
              <a:t>problem?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381" y="4064364"/>
            <a:ext cx="2141173" cy="2141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266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skills have </a:t>
            </a:r>
            <a:r>
              <a:rPr lang="en-GB"/>
              <a:t>you </a:t>
            </a:r>
            <a:r>
              <a:rPr lang="en-GB" smtClean="0"/>
              <a:t>practised </a:t>
            </a:r>
            <a:r>
              <a:rPr lang="en-GB" dirty="0"/>
              <a:t>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882" y="1825626"/>
            <a:ext cx="5690318" cy="6563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smtClean="0"/>
              <a:t>New skills </a:t>
            </a:r>
            <a:r>
              <a:rPr lang="en-GB" b="1" dirty="0"/>
              <a:t>you have learnt today…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9190" y="4609651"/>
            <a:ext cx="6776010" cy="656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b="1" dirty="0"/>
              <a:t>Revisit skills from </a:t>
            </a:r>
            <a:r>
              <a:rPr lang="en-GB" sz="2600" b="1" dirty="0" smtClean="0"/>
              <a:t>other lessons…</a:t>
            </a:r>
            <a:endParaRPr lang="en-GB" sz="26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556" b="72222" l="51875" r="58813">
                        <a14:foregroundMark x1="52188" y1="63444" x2="52125" y2="55222"/>
                        <a14:foregroundMark x1="58500" y1="63222" x2="52375" y2="63333"/>
                        <a14:foregroundMark x1="57875" y1="63667" x2="55750" y2="63556"/>
                      </a14:backgroundRemoval>
                    </a14:imgEffect>
                  </a14:imgLayer>
                </a14:imgProps>
              </a:ext>
            </a:extLst>
          </a:blip>
          <a:srcRect l="51787" t="53555" r="40937" b="28051"/>
          <a:stretch/>
        </p:blipFill>
        <p:spPr>
          <a:xfrm>
            <a:off x="1907403" y="2481944"/>
            <a:ext cx="1326771" cy="188685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556" b="72333" l="58938" r="66563">
                        <a14:foregroundMark x1="66125" y1="63556" x2="66063" y2="55444"/>
                        <a14:foregroundMark x1="66063" y1="63333" x2="60125" y2="64000"/>
                        <a14:foregroundMark x1="59875" y1="63333" x2="59813" y2="55222"/>
                        <a14:foregroundMark x1="59625" y1="55889" x2="59750" y2="63000"/>
                      </a14:backgroundRemoval>
                    </a14:imgEffect>
                  </a14:imgLayer>
                </a14:imgProps>
              </a:ext>
            </a:extLst>
          </a:blip>
          <a:srcRect l="59240" t="53555" r="33484" b="28051"/>
          <a:stretch/>
        </p:blipFill>
        <p:spPr>
          <a:xfrm>
            <a:off x="3692659" y="2481388"/>
            <a:ext cx="1326771" cy="18868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333" l="36625" r="43813"/>
                    </a14:imgEffect>
                  </a14:imgLayer>
                </a14:imgProps>
              </a:ext>
            </a:extLst>
          </a:blip>
          <a:srcRect l="36761" t="33365" r="55963" b="48241"/>
          <a:stretch/>
        </p:blipFill>
        <p:spPr>
          <a:xfrm>
            <a:off x="971299" y="5070855"/>
            <a:ext cx="802867" cy="114179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333" l="44125" r="51438"/>
                    </a14:imgEffect>
                  </a14:imgLayer>
                </a14:imgProps>
              </a:ext>
            </a:extLst>
          </a:blip>
          <a:srcRect l="44274" t="33365" r="48450" b="48241"/>
          <a:stretch/>
        </p:blipFill>
        <p:spPr>
          <a:xfrm>
            <a:off x="1849984" y="5070852"/>
            <a:ext cx="802867" cy="114179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56" b="52444" l="59313" r="66688"/>
                    </a14:imgEffect>
                  </a14:imgLayer>
                </a14:imgProps>
              </a:ext>
            </a:extLst>
          </a:blip>
          <a:srcRect l="59417" t="33470" r="33307" b="48136"/>
          <a:stretch/>
        </p:blipFill>
        <p:spPr>
          <a:xfrm>
            <a:off x="2717839" y="5070852"/>
            <a:ext cx="802867" cy="114179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00" b="52222" l="66500" r="74063">
                        <a14:foregroundMark x1="70500" y1="35000" x2="70500" y2="35000"/>
                        <a14:foregroundMark x1="73438" y1="35222" x2="67438" y2="35222"/>
                        <a14:foregroundMark x1="70750" y1="34778" x2="70250" y2="34111"/>
                        <a14:foregroundMark x1="70813" y1="34333" x2="70313" y2="35444"/>
                      </a14:backgroundRemoval>
                    </a14:imgEffect>
                  </a14:imgLayer>
                </a14:imgProps>
              </a:ext>
            </a:extLst>
          </a:blip>
          <a:srcRect l="66871" t="33470" r="25853" b="48136"/>
          <a:stretch/>
        </p:blipFill>
        <p:spPr>
          <a:xfrm>
            <a:off x="3590076" y="5070852"/>
            <a:ext cx="802867" cy="114179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778" l="74000" r="81813"/>
                    </a14:imgEffect>
                  </a14:imgLayer>
                </a14:imgProps>
              </a:ext>
            </a:extLst>
          </a:blip>
          <a:srcRect l="74384" t="33575" r="18340" b="48031"/>
          <a:stretch/>
        </p:blipFill>
        <p:spPr>
          <a:xfrm>
            <a:off x="4449014" y="5070852"/>
            <a:ext cx="802867" cy="114179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67" b="72667" l="44250" r="51812">
                        <a14:foregroundMark x1="44625" y1="62444" x2="44688" y2="55333"/>
                        <a14:foregroundMark x1="45313" y1="63556" x2="50750" y2="63333"/>
                        <a14:foregroundMark x1="51000" y1="63444" x2="51000" y2="55333"/>
                      </a14:backgroundRemoval>
                    </a14:imgEffect>
                  </a14:imgLayer>
                </a14:imgProps>
              </a:ext>
            </a:extLst>
          </a:blip>
          <a:srcRect l="44215" t="53555" r="48509" b="28051"/>
          <a:stretch/>
        </p:blipFill>
        <p:spPr>
          <a:xfrm>
            <a:off x="5307952" y="5070852"/>
            <a:ext cx="802867" cy="114179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1"/>
          <a:srcRect l="53123" t="18006" r="20327" b="11558"/>
          <a:stretch/>
        </p:blipFill>
        <p:spPr>
          <a:xfrm>
            <a:off x="7238571" y="1825626"/>
            <a:ext cx="2744057" cy="409302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8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Starter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165" y="1690688"/>
            <a:ext cx="5194920" cy="4133056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4400" dirty="0"/>
              <a:t>Load </a:t>
            </a:r>
            <a:r>
              <a:rPr lang="en-GB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Scratch</a:t>
            </a:r>
            <a:r>
              <a:rPr lang="en-GB" sz="4400" dirty="0" smtClean="0"/>
              <a:t>.</a:t>
            </a:r>
            <a:endParaRPr lang="en-GB" sz="4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Make a game that will make a sprite change colour when it touches another </a:t>
            </a:r>
            <a:r>
              <a:rPr lang="en-GB" sz="4400" dirty="0" smtClean="0"/>
              <a:t>sprite.</a:t>
            </a:r>
            <a:endParaRPr lang="en-GB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9657833-4D14-483B-82D3-A43835221D5F}" type="slidenum">
              <a:rPr lang="en-GB" smtClean="0"/>
              <a:pPr algn="r"/>
              <a:t>2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346" y="1988840"/>
            <a:ext cx="30963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8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92100" y="1651457"/>
            <a:ext cx="11658600" cy="6471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400" b="1" dirty="0"/>
              <a:t>Use a variable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92101" y="3106271"/>
            <a:ext cx="11658600" cy="3070692"/>
          </a:xfrm>
        </p:spPr>
        <p:txBody>
          <a:bodyPr>
            <a:normAutofit/>
          </a:bodyPr>
          <a:lstStyle/>
          <a:p>
            <a:r>
              <a:rPr lang="en-GB" b="1" dirty="0" smtClean="0"/>
              <a:t>All of you will:</a:t>
            </a:r>
          </a:p>
          <a:p>
            <a:pPr lvl="1"/>
            <a:r>
              <a:rPr lang="en-GB" dirty="0"/>
              <a:t>Create a variable that changes its value when a sprite is </a:t>
            </a:r>
            <a:r>
              <a:rPr lang="en-GB" dirty="0" smtClean="0"/>
              <a:t>clicked.</a:t>
            </a:r>
            <a:endParaRPr lang="en-GB" dirty="0"/>
          </a:p>
          <a:p>
            <a:r>
              <a:rPr lang="en-GB" b="1" dirty="0" smtClean="0"/>
              <a:t>Most of you will:</a:t>
            </a:r>
          </a:p>
          <a:p>
            <a:pPr lvl="1"/>
            <a:r>
              <a:rPr lang="en-GB" dirty="0"/>
              <a:t>Set a variable’s starting value and count up and down with </a:t>
            </a:r>
            <a:r>
              <a:rPr lang="en-GB" dirty="0" smtClean="0"/>
              <a:t>variables.</a:t>
            </a:r>
            <a:endParaRPr lang="en-GB" dirty="0"/>
          </a:p>
          <a:p>
            <a:r>
              <a:rPr lang="en-GB" b="1" dirty="0" smtClean="0"/>
              <a:t>Some of you will:</a:t>
            </a:r>
          </a:p>
          <a:p>
            <a:pPr lvl="1"/>
            <a:r>
              <a:rPr lang="en-GB" dirty="0"/>
              <a:t>Create a working game that keeps score and has a time </a:t>
            </a:r>
            <a:r>
              <a:rPr lang="en-GB" dirty="0" smtClean="0"/>
              <a:t>limit.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98576"/>
            <a:ext cx="12192000" cy="666750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340100" cy="365125"/>
          </a:xfrm>
        </p:spPr>
        <p:txBody>
          <a:bodyPr/>
          <a:lstStyle/>
          <a:p>
            <a:fld id="{573BD675-C021-4A1C-B74C-C944571994E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6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2" name="Move to a random loc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2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92100" y="1825625"/>
            <a:ext cx="9214316" cy="42449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When does the script run?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Where would you find the option to change the colour of the sprite?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Where would you find the “Go to X and Y” option?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Where would you find the random option?</a:t>
            </a:r>
          </a:p>
          <a:p>
            <a:pPr marL="514350" indent="-514350">
              <a:buFont typeface="+mj-lt"/>
              <a:buAutoNum type="arabicPeriod"/>
            </a:pP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222" b="53778" l="51688" r="60688"/>
                    </a14:imgEffect>
                  </a14:imgLayer>
                </a14:imgProps>
              </a:ext>
            </a:extLst>
          </a:blip>
          <a:srcRect l="51890" t="50000" r="39133" b="45800"/>
          <a:stretch/>
        </p:blipFill>
        <p:spPr>
          <a:xfrm>
            <a:off x="3634526" y="3948112"/>
            <a:ext cx="2736304" cy="7200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778" b="59556" l="50500" r="60063"/>
                    </a14:imgEffect>
                  </a14:imgLayer>
                </a14:imgProps>
              </a:ext>
            </a:extLst>
          </a:blip>
          <a:srcRect l="50472" t="55880" r="40078" b="40760"/>
          <a:stretch/>
        </p:blipFill>
        <p:spPr>
          <a:xfrm>
            <a:off x="3202477" y="5123872"/>
            <a:ext cx="3600403" cy="7200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6416" y="2162607"/>
            <a:ext cx="2276872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602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92100" y="1825625"/>
            <a:ext cx="11675782" cy="4198657"/>
          </a:xfrm>
        </p:spPr>
        <p:txBody>
          <a:bodyPr>
            <a:normAutofit/>
          </a:bodyPr>
          <a:lstStyle/>
          <a:p>
            <a:r>
              <a:rPr lang="en-GB" sz="4000" dirty="0"/>
              <a:t>Change the background and add a sprite of your choice.</a:t>
            </a:r>
          </a:p>
          <a:p>
            <a:r>
              <a:rPr lang="en-GB" sz="4000" dirty="0"/>
              <a:t>Add the script as shown below.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778" b="40333" l="21313" r="47813"/>
                    </a14:imgEffect>
                  </a14:imgLayer>
                </a14:imgProps>
              </a:ext>
            </a:extLst>
          </a:blip>
          <a:srcRect l="21178" t="30681" r="51890" b="59239"/>
          <a:stretch/>
        </p:blipFill>
        <p:spPr>
          <a:xfrm>
            <a:off x="1376010" y="3924953"/>
            <a:ext cx="9235026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3" name="Variabl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8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864224" y="1825625"/>
            <a:ext cx="9086476" cy="42449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What is a variable?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How can you make a new variable?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/>
              <a:t>How can I change the value of my variable?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When do you want the variable to start from 0 again?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How can you set the variable to 0?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77" y="2809676"/>
            <a:ext cx="2276872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557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a variable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92100" y="1825625"/>
            <a:ext cx="8919135" cy="4244975"/>
          </a:xfrm>
        </p:spPr>
        <p:txBody>
          <a:bodyPr>
            <a:noAutofit/>
          </a:bodyPr>
          <a:lstStyle/>
          <a:p>
            <a:r>
              <a:rPr lang="en-GB" sz="3600" dirty="0"/>
              <a:t>Make a variable called </a:t>
            </a:r>
            <a:r>
              <a:rPr lang="en-GB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Score</a:t>
            </a:r>
            <a:r>
              <a:rPr lang="en-GB" sz="3600" dirty="0"/>
              <a:t>.</a:t>
            </a:r>
          </a:p>
          <a:p>
            <a:r>
              <a:rPr lang="en-GB" sz="3600" dirty="0"/>
              <a:t>Change the script so that when your sprite is clicked it will add one to the score.</a:t>
            </a:r>
          </a:p>
          <a:p>
            <a:r>
              <a:rPr lang="en-GB" sz="3600" dirty="0"/>
              <a:t>Change the script so that when the green flag is clicked the score will be set to 0.</a:t>
            </a:r>
          </a:p>
          <a:p>
            <a:r>
              <a:rPr lang="en-GB" sz="3600" dirty="0"/>
              <a:t>Try out your game.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230" y="1690688"/>
            <a:ext cx="1628775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4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148B43B8-01A5-403C-A31D-A10FA5746F88}" vid="{479F9B1C-204D-46C2-B1A6-EB12D1EC13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Lesson Template</Template>
  <TotalTime>1942</TotalTime>
  <Words>402</Words>
  <Application>Microsoft Office PowerPoint</Application>
  <PresentationFormat>Widescreen</PresentationFormat>
  <Paragraphs>63</Paragraphs>
  <Slides>13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Scratch Beginners</vt:lpstr>
      <vt:lpstr>Starter</vt:lpstr>
      <vt:lpstr>Objective</vt:lpstr>
      <vt:lpstr>PowerPoint Presentation</vt:lpstr>
      <vt:lpstr>How much do you remember?</vt:lpstr>
      <vt:lpstr>Over to you…</vt:lpstr>
      <vt:lpstr>PowerPoint Presentation</vt:lpstr>
      <vt:lpstr>How much do you remember?</vt:lpstr>
      <vt:lpstr>Use a variable</vt:lpstr>
      <vt:lpstr>Over to you…</vt:lpstr>
      <vt:lpstr>Counting down</vt:lpstr>
      <vt:lpstr>Look at other peoples’ games</vt:lpstr>
      <vt:lpstr>What skills have you practised today?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 Wilkin</dc:creator>
  <cp:lastModifiedBy>Nichola Wilkin</cp:lastModifiedBy>
  <cp:revision>48</cp:revision>
  <dcterms:created xsi:type="dcterms:W3CDTF">2014-05-30T13:41:42Z</dcterms:created>
  <dcterms:modified xsi:type="dcterms:W3CDTF">2014-11-08T17:33:52Z</dcterms:modified>
</cp:coreProperties>
</file>