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97" r:id="rId3"/>
    <p:sldId id="258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dirty="0" smtClean="0"/>
              <a:t>Lesson 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300" dirty="0"/>
              <a:t>What do we want the program to do?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300" dirty="0" smtClean="0"/>
              <a:t>How </a:t>
            </a:r>
            <a:r>
              <a:rPr lang="en-GB" sz="3300" dirty="0"/>
              <a:t>do you stop a sprite turning upside down?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300" dirty="0" smtClean="0"/>
              <a:t>Why </a:t>
            </a:r>
            <a:r>
              <a:rPr lang="en-GB" sz="3300" dirty="0"/>
              <a:t>should you change the names of the sprites?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300" dirty="0"/>
              <a:t>How can you change the names of the sprites?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300" dirty="0"/>
              <a:t>Where would you find the “If” script?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300" dirty="0"/>
              <a:t>Where would you find the “Touching” script?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3823634"/>
            <a:ext cx="2389841" cy="2389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04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647" y="1600201"/>
            <a:ext cx="6763871" cy="45259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Rename your sprites.</a:t>
            </a:r>
          </a:p>
          <a:p>
            <a:r>
              <a:rPr lang="en-GB" sz="3200" dirty="0" smtClean="0"/>
              <a:t>Complete your game so that one sprite will change colour when it touches the other sprite.</a:t>
            </a:r>
          </a:p>
          <a:p>
            <a:r>
              <a:rPr lang="en-GB" sz="3200" dirty="0" smtClean="0"/>
              <a:t>Try to make your game more interesting by:</a:t>
            </a:r>
          </a:p>
          <a:p>
            <a:pPr lvl="1"/>
            <a:r>
              <a:rPr lang="en-GB" sz="2800" dirty="0" smtClean="0"/>
              <a:t>Adding further sprites</a:t>
            </a:r>
          </a:p>
          <a:p>
            <a:pPr lvl="1"/>
            <a:r>
              <a:rPr lang="en-GB" sz="2800" dirty="0" smtClean="0"/>
              <a:t>Adding different effects when they touch the other sprites.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778" b="47444" l="51688" r="66125"/>
                    </a14:imgEffect>
                  </a14:imgLayer>
                </a14:imgProps>
              </a:ext>
            </a:extLst>
          </a:blip>
          <a:srcRect l="51890" t="26480" r="33935" b="52520"/>
          <a:stretch/>
        </p:blipFill>
        <p:spPr>
          <a:xfrm>
            <a:off x="748770" y="1799710"/>
            <a:ext cx="440689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7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other peoples’ games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i="1" dirty="0"/>
              <a:t>Have a </a:t>
            </a:r>
            <a:r>
              <a:rPr lang="en-GB" sz="3600" b="1" i="1"/>
              <a:t>look at the </a:t>
            </a:r>
            <a:r>
              <a:rPr lang="en-GB" sz="3600" b="1" i="1" dirty="0"/>
              <a:t>games that your classmates have created.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What do you like about them?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What did people do that was different to your game?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If you got stuck, what did you</a:t>
            </a:r>
            <a:br>
              <a:rPr lang="en-GB" sz="3600" dirty="0"/>
            </a:br>
            <a:r>
              <a:rPr lang="en-GB" sz="3600" dirty="0"/>
              <a:t>do to help yourself solve the </a:t>
            </a:r>
            <a:br>
              <a:rPr lang="en-GB" sz="3600" dirty="0"/>
            </a:br>
            <a:r>
              <a:rPr lang="en-GB" sz="3600" dirty="0"/>
              <a:t>problem?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052" y="3983216"/>
            <a:ext cx="2087384" cy="208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721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190" y="4609651"/>
            <a:ext cx="6776010" cy="65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b="1" dirty="0"/>
              <a:t>Revisit skills from another lesson…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36625" r="43813"/>
                    </a14:imgEffect>
                  </a14:imgLayer>
                </a14:imgProps>
              </a:ext>
            </a:extLst>
          </a:blip>
          <a:srcRect l="36761" t="33365" r="55963" b="48241"/>
          <a:stretch/>
        </p:blipFill>
        <p:spPr>
          <a:xfrm>
            <a:off x="1694189" y="5043819"/>
            <a:ext cx="755615" cy="10745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44125" r="51438"/>
                    </a14:imgEffect>
                  </a14:imgLayer>
                </a14:imgProps>
              </a:ext>
            </a:extLst>
          </a:blip>
          <a:srcRect l="44274" t="33365" r="48450" b="48241"/>
          <a:stretch/>
        </p:blipFill>
        <p:spPr>
          <a:xfrm>
            <a:off x="2905072" y="5023271"/>
            <a:ext cx="755615" cy="10745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2444" l="59313" r="66688"/>
                    </a14:imgEffect>
                  </a14:imgLayer>
                </a14:imgProps>
              </a:ext>
            </a:extLst>
          </a:blip>
          <a:srcRect l="59417" t="33470" r="33307" b="48136"/>
          <a:stretch/>
        </p:blipFill>
        <p:spPr>
          <a:xfrm>
            <a:off x="4114544" y="5040066"/>
            <a:ext cx="755615" cy="10745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00" b="52222" l="66500" r="74063">
                        <a14:foregroundMark x1="70500" y1="35000" x2="70500" y2="35000"/>
                        <a14:foregroundMark x1="73438" y1="35222" x2="67438" y2="35222"/>
                        <a14:foregroundMark x1="70750" y1="34778" x2="70250" y2="34111"/>
                        <a14:foregroundMark x1="70813" y1="34333" x2="70313" y2="35444"/>
                      </a14:backgroundRemoval>
                    </a14:imgEffect>
                  </a14:imgLayer>
                </a14:imgProps>
              </a:ext>
            </a:extLst>
          </a:blip>
          <a:srcRect l="66871" t="33470" r="25853" b="48136"/>
          <a:stretch/>
        </p:blipFill>
        <p:spPr>
          <a:xfrm>
            <a:off x="2690843" y="2481944"/>
            <a:ext cx="1326771" cy="18868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53123" t="18006" r="20327" b="11558"/>
          <a:stretch/>
        </p:blipFill>
        <p:spPr>
          <a:xfrm>
            <a:off x="7238571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8188" y="1916832"/>
            <a:ext cx="6410304" cy="4209332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Load </a:t>
            </a:r>
            <a:r>
              <a:rPr lang="en-GB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4400" dirty="0" smtClean="0"/>
              <a:t>.</a:t>
            </a:r>
            <a:endParaRPr lang="en-GB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Change your </a:t>
            </a:r>
            <a:r>
              <a:rPr lang="en-GB" sz="4400" dirty="0" smtClean="0"/>
              <a:t>sprite.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Add a </a:t>
            </a:r>
            <a:r>
              <a:rPr lang="en-GB" sz="4400" dirty="0" smtClean="0"/>
              <a:t>background.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Make the sprite point towards </a:t>
            </a:r>
            <a:r>
              <a:rPr lang="en-GB" sz="4400" dirty="0" smtClean="0"/>
              <a:t>your </a:t>
            </a:r>
            <a:r>
              <a:rPr lang="en-GB" sz="4400" dirty="0"/>
              <a:t>mouse pointer and chase it around the stage.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45" y="2185773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1" y="1753055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b="1" dirty="0"/>
              <a:t>Use the If statement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3106271"/>
            <a:ext cx="11658600" cy="3070692"/>
          </a:xfrm>
        </p:spPr>
        <p:txBody>
          <a:bodyPr>
            <a:normAutofit/>
          </a:bodyPr>
          <a:lstStyle/>
          <a:p>
            <a:r>
              <a:rPr lang="en-GB" b="1" dirty="0" smtClean="0"/>
              <a:t>All of you will:</a:t>
            </a:r>
          </a:p>
          <a:p>
            <a:pPr lvl="1"/>
            <a:r>
              <a:rPr lang="en-GB" dirty="0"/>
              <a:t>Write script that will run when the sprite touches a particular </a:t>
            </a:r>
            <a:r>
              <a:rPr lang="en-GB" dirty="0" smtClean="0"/>
              <a:t>colour.</a:t>
            </a:r>
            <a:endParaRPr lang="en-GB" dirty="0"/>
          </a:p>
          <a:p>
            <a:r>
              <a:rPr lang="en-GB" b="1" dirty="0" smtClean="0"/>
              <a:t>Most of you will:</a:t>
            </a:r>
          </a:p>
          <a:p>
            <a:pPr lvl="1"/>
            <a:r>
              <a:rPr lang="en-GB" dirty="0"/>
              <a:t>Write script that will run when one script touches </a:t>
            </a:r>
            <a:r>
              <a:rPr lang="en-GB" dirty="0" smtClean="0"/>
              <a:t>another.</a:t>
            </a:r>
            <a:endParaRPr lang="en-GB" dirty="0"/>
          </a:p>
          <a:p>
            <a:r>
              <a:rPr lang="en-GB" b="1" dirty="0" smtClean="0"/>
              <a:t>Some of you will:</a:t>
            </a:r>
          </a:p>
          <a:p>
            <a:pPr lvl="1"/>
            <a:r>
              <a:rPr lang="en-GB" dirty="0"/>
              <a:t>Create a complex game which includes further sprites and </a:t>
            </a:r>
            <a:r>
              <a:rPr lang="en-GB" dirty="0" smtClean="0"/>
              <a:t>scripts.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Load the file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21976" y="2582252"/>
            <a:ext cx="3528635" cy="1612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/>
              <a:t>Open the </a:t>
            </a:r>
            <a:r>
              <a:rPr lang="en-GB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Eyes</a:t>
            </a: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000" dirty="0" smtClean="0"/>
              <a:t>file.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3463" t="2120" r="1805" b="8841"/>
          <a:stretch/>
        </p:blipFill>
        <p:spPr>
          <a:xfrm>
            <a:off x="5415411" y="1801906"/>
            <a:ext cx="5309428" cy="410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0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5</a:t>
            </a:fld>
            <a:endParaRPr lang="en-GB"/>
          </a:p>
        </p:txBody>
      </p:sp>
      <p:pic>
        <p:nvPicPr>
          <p:cNvPr id="2" name="If touching colou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What does the program do when it </a:t>
            </a:r>
            <a:br>
              <a:rPr lang="en-GB" sz="3200" dirty="0" smtClean="0"/>
            </a:br>
            <a:r>
              <a:rPr lang="en-GB" sz="3200" dirty="0" smtClean="0"/>
              <a:t>is first loaded up?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What is the problem with the program?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Where would you find the “If” script?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Where would you find the “Touching colour” script?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What should your script do if the sprite touches the edge of the eye socket?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129" y="1438744"/>
            <a:ext cx="2712571" cy="2712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60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825625"/>
            <a:ext cx="6122147" cy="4244975"/>
          </a:xfrm>
        </p:spPr>
        <p:txBody>
          <a:bodyPr>
            <a:noAutofit/>
          </a:bodyPr>
          <a:lstStyle/>
          <a:p>
            <a:r>
              <a:rPr lang="en-GB" sz="3600" dirty="0"/>
              <a:t>Complete the script to make the pupil sprite work correctly.</a:t>
            </a:r>
          </a:p>
          <a:p>
            <a:r>
              <a:rPr lang="en-GB" sz="3600" dirty="0"/>
              <a:t>Duplicate the sprite and place the second pupil in the other eye socket.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667" b="46444" l="50125" r="64125">
                        <a14:foregroundMark x1="60063" y1="38111" x2="60063" y2="38111"/>
                      </a14:backgroundRemoval>
                    </a14:imgEffect>
                  </a14:imgLayer>
                </a14:imgProps>
              </a:ext>
            </a:extLst>
          </a:blip>
          <a:srcRect l="50000" t="25641" r="35825" b="54200"/>
          <a:stretch/>
        </p:blipFill>
        <p:spPr>
          <a:xfrm>
            <a:off x="7068220" y="1976438"/>
            <a:ext cx="4647661" cy="37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8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 a new project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Start a new Scratch project; you may want to save your </a:t>
            </a:r>
            <a:r>
              <a:rPr lang="en-GB" sz="3600" dirty="0"/>
              <a:t>E</a:t>
            </a:r>
            <a:r>
              <a:rPr lang="en-GB" sz="3600" dirty="0" smtClean="0"/>
              <a:t>yes project first.</a:t>
            </a:r>
          </a:p>
          <a:p>
            <a:r>
              <a:rPr lang="en-GB" sz="3600" dirty="0" smtClean="0"/>
              <a:t>Add two sprites.</a:t>
            </a:r>
          </a:p>
          <a:p>
            <a:r>
              <a:rPr lang="en-GB" sz="3600" dirty="0" smtClean="0"/>
              <a:t>Change the background to one of your choice.</a:t>
            </a:r>
          </a:p>
          <a:p>
            <a:r>
              <a:rPr lang="en-GB" sz="3600" dirty="0" smtClean="0"/>
              <a:t>Add the script so that one sprite moves backwards and forwards across the stage and bounces off the edge and the other sprite follows the mouse pointer.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79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f touching spri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1858</TotalTime>
  <Words>386</Words>
  <Application>Microsoft Office PowerPoint</Application>
  <PresentationFormat>Widescreen</PresentationFormat>
  <Paragraphs>65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Scratch Beginners</vt:lpstr>
      <vt:lpstr>Starter</vt:lpstr>
      <vt:lpstr>Objective</vt:lpstr>
      <vt:lpstr>Load the file</vt:lpstr>
      <vt:lpstr>PowerPoint Presentation</vt:lpstr>
      <vt:lpstr>How much do you remember?</vt:lpstr>
      <vt:lpstr>Over to you…</vt:lpstr>
      <vt:lpstr>Start a new project</vt:lpstr>
      <vt:lpstr>PowerPoint Presentation</vt:lpstr>
      <vt:lpstr>How much do you remember?</vt:lpstr>
      <vt:lpstr>Over to you…</vt:lpstr>
      <vt:lpstr>Look at other peoples’ games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40</cp:revision>
  <dcterms:created xsi:type="dcterms:W3CDTF">2014-05-30T13:41:42Z</dcterms:created>
  <dcterms:modified xsi:type="dcterms:W3CDTF">2014-11-08T17:18:32Z</dcterms:modified>
</cp:coreProperties>
</file>