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7" r:id="rId2"/>
    <p:sldId id="307" r:id="rId3"/>
    <p:sldId id="258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22D89-634D-413D-BD8D-85C6FAF1808C}" type="datetimeFigureOut">
              <a:rPr lang="en-GB" smtClean="0"/>
              <a:t>08/11/2014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47A28-4B63-4A1C-8A1E-647AAB57BA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8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47A28-4B63-4A1C-8A1E-647AAB57BA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276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2900"/>
            <a:ext cx="9144000" cy="11049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7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66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00" y="1825625"/>
            <a:ext cx="57277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85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2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673100"/>
            <a:ext cx="11836400" cy="8794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" y="1681163"/>
            <a:ext cx="57816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200" y="2505075"/>
            <a:ext cx="5781675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82328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23284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4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77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191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100" y="800075"/>
            <a:ext cx="11658600" cy="890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1825625"/>
            <a:ext cx="11658600" cy="424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 rot="10800000">
            <a:off x="0" y="6223539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0" y="6651825"/>
            <a:ext cx="1899700" cy="276999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© Nichola Wilkin Ltd. 2014</a:t>
            </a:r>
            <a:endParaRPr lang="en-GB" sz="1200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33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4.wdp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79169"/>
          </a:xfrm>
        </p:spPr>
        <p:txBody>
          <a:bodyPr anchor="ctr">
            <a:normAutofit fontScale="90000"/>
          </a:bodyPr>
          <a:lstStyle/>
          <a:p>
            <a:r>
              <a:rPr lang="en-GB" sz="8800" dirty="0" smtClean="0"/>
              <a:t>Scratch Beginners</a:t>
            </a:r>
            <a:endParaRPr lang="en-GB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56123" y="5666703"/>
            <a:ext cx="2541431" cy="466859"/>
          </a:xfrm>
        </p:spPr>
        <p:txBody>
          <a:bodyPr/>
          <a:lstStyle/>
          <a:p>
            <a:r>
              <a:rPr lang="en-GB" smtClean="0"/>
              <a:t>Lesson 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t>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828" y="2652719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Bat game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825625"/>
            <a:ext cx="6740712" cy="4244975"/>
          </a:xfrm>
        </p:spPr>
        <p:txBody>
          <a:bodyPr>
            <a:normAutofit/>
          </a:bodyPr>
          <a:lstStyle/>
          <a:p>
            <a:r>
              <a:rPr lang="en-GB" sz="3600" dirty="0" smtClean="0"/>
              <a:t>Create a new game; change the background and delete the cat sprite.</a:t>
            </a:r>
          </a:p>
          <a:p>
            <a:r>
              <a:rPr lang="en-GB" sz="3600" dirty="0"/>
              <a:t>Add the </a:t>
            </a:r>
            <a:r>
              <a:rPr lang="en-GB" sz="3600" dirty="0" smtClean="0"/>
              <a:t>bat </a:t>
            </a:r>
            <a:r>
              <a:rPr lang="en-GB" sz="3600" dirty="0"/>
              <a:t>sprite and import a second costume showing the bat </a:t>
            </a:r>
            <a:r>
              <a:rPr lang="en-GB" sz="3600" dirty="0" smtClean="0"/>
              <a:t>with its wings in a different position.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10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2045" t="19760" r="51418" b="55040"/>
          <a:stretch/>
        </p:blipFill>
        <p:spPr>
          <a:xfrm>
            <a:off x="7344418" y="2047401"/>
            <a:ext cx="3718143" cy="318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the </a:t>
            </a:r>
            <a:r>
              <a:rPr lang="en-GB" dirty="0"/>
              <a:t>s</a:t>
            </a:r>
            <a:r>
              <a:rPr lang="en-GB" dirty="0" smtClean="0"/>
              <a:t>cript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7835" y="1936376"/>
            <a:ext cx="6750423" cy="4189788"/>
          </a:xfrm>
        </p:spPr>
        <p:txBody>
          <a:bodyPr>
            <a:normAutofit/>
          </a:bodyPr>
          <a:lstStyle/>
          <a:p>
            <a:r>
              <a:rPr lang="en-GB" sz="3600" dirty="0" smtClean="0"/>
              <a:t>When the green flag is clicked, make the bat change costume every 0.25 seconds.</a:t>
            </a:r>
          </a:p>
          <a:p>
            <a:endParaRPr lang="en-GB" sz="3600" dirty="0" smtClean="0"/>
          </a:p>
          <a:p>
            <a:r>
              <a:rPr lang="en-GB" sz="3600" dirty="0" smtClean="0"/>
              <a:t>When the arrow keys are </a:t>
            </a:r>
            <a:r>
              <a:rPr lang="en-GB" sz="3600" dirty="0" smtClean="0"/>
              <a:t>pressed, make </a:t>
            </a:r>
            <a:r>
              <a:rPr lang="en-GB" sz="3600" dirty="0" smtClean="0"/>
              <a:t>the bat move in that direction.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11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556" b="43667" l="32938" r="46000">
                        <a14:foregroundMark x1="36625" y1="39667" x2="36625" y2="39667"/>
                        <a14:foregroundMark x1="35875" y1="39556" x2="35875" y2="39556"/>
                        <a14:foregroundMark x1="36000" y1="41556" x2="36000" y2="41556"/>
                        <a14:foregroundMark x1="38375" y1="39889" x2="38375" y2="39889"/>
                        <a14:foregroundMark x1="38000" y1="42111" x2="38000" y2="42111"/>
                        <a14:foregroundMark x1="39938" y1="42444" x2="34313" y2="42889"/>
                        <a14:foregroundMark x1="38375" y1="38222" x2="38375" y2="38222"/>
                      </a14:backgroundRemoval>
                    </a14:imgEffect>
                  </a14:imgLayer>
                </a14:imgProps>
              </a:ext>
            </a:extLst>
          </a:blip>
          <a:srcRect l="32990" t="21440" r="54207" b="64480"/>
          <a:stretch/>
        </p:blipFill>
        <p:spPr>
          <a:xfrm>
            <a:off x="638394" y="1558926"/>
            <a:ext cx="3724624" cy="23042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556" b="43667" l="32938" r="46000">
                        <a14:foregroundMark x1="36625" y1="39667" x2="36625" y2="39667"/>
                        <a14:foregroundMark x1="35875" y1="39556" x2="35875" y2="39556"/>
                        <a14:foregroundMark x1="36000" y1="41556" x2="36000" y2="41556"/>
                        <a14:foregroundMark x1="38375" y1="39889" x2="38375" y2="39889"/>
                        <a14:foregroundMark x1="38000" y1="42111" x2="38000" y2="42111"/>
                        <a14:foregroundMark x1="39938" y1="42444" x2="34313" y2="42889"/>
                        <a14:foregroundMark x1="38375" y1="38222" x2="38375" y2="38222"/>
                      </a14:backgroundRemoval>
                    </a14:imgEffect>
                  </a14:imgLayer>
                </a14:imgProps>
              </a:ext>
            </a:extLst>
          </a:blip>
          <a:srcRect l="32966" t="36080" r="54231" b="55949"/>
          <a:stretch/>
        </p:blipFill>
        <p:spPr>
          <a:xfrm>
            <a:off x="638394" y="4423665"/>
            <a:ext cx="3724624" cy="130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7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will this script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600201"/>
            <a:ext cx="5960782" cy="4525963"/>
          </a:xfrm>
        </p:spPr>
        <p:txBody>
          <a:bodyPr>
            <a:normAutofit/>
          </a:bodyPr>
          <a:lstStyle/>
          <a:p>
            <a:r>
              <a:rPr lang="en-GB" sz="3600" dirty="0"/>
              <a:t>Add a sprite of your choice and the </a:t>
            </a:r>
            <a:r>
              <a:rPr lang="en-GB" sz="3600" dirty="0" smtClean="0"/>
              <a:t>script as </a:t>
            </a:r>
            <a:r>
              <a:rPr lang="en-GB" sz="3600" dirty="0"/>
              <a:t>shown</a:t>
            </a:r>
            <a:r>
              <a:rPr lang="en-GB" sz="3600" dirty="0" smtClean="0"/>
              <a:t>.</a:t>
            </a:r>
          </a:p>
          <a:p>
            <a:r>
              <a:rPr lang="en-GB" sz="3600" dirty="0" smtClean="0"/>
              <a:t>Alter the script so that your new sprite will point towards the bat before it starts moving.</a:t>
            </a:r>
            <a:endParaRPr lang="en-GB" sz="3600" dirty="0"/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78" b="52000" l="34813" r="45938"/>
                    </a14:imgEffect>
                  </a14:imgLayer>
                </a14:imgProps>
              </a:ext>
            </a:extLst>
          </a:blip>
          <a:srcRect l="34880" t="29840" r="53780" b="47480"/>
          <a:stretch/>
        </p:blipFill>
        <p:spPr>
          <a:xfrm>
            <a:off x="7031962" y="1600201"/>
            <a:ext cx="3822797" cy="430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1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1729" y="1600201"/>
            <a:ext cx="8198971" cy="4525963"/>
          </a:xfrm>
        </p:spPr>
        <p:txBody>
          <a:bodyPr>
            <a:normAutofit/>
          </a:bodyPr>
          <a:lstStyle/>
          <a:p>
            <a:r>
              <a:rPr lang="en-GB" sz="4000" dirty="0" smtClean="0"/>
              <a:t>Try to think of different ways you could make your game more exciting.</a:t>
            </a:r>
          </a:p>
          <a:p>
            <a:r>
              <a:rPr lang="en-GB" sz="4000" dirty="0" smtClean="0"/>
              <a:t>Try out each others’ games and decide what makes a good game.</a:t>
            </a:r>
          </a:p>
          <a:p>
            <a:r>
              <a:rPr lang="en-GB" sz="4000" dirty="0" smtClean="0"/>
              <a:t>Why are some games better than others?</a:t>
            </a:r>
            <a:endParaRPr lang="en-GB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13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5" y="2101189"/>
            <a:ext cx="2996952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158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skills have </a:t>
            </a:r>
            <a:r>
              <a:rPr lang="en-GB"/>
              <a:t>you </a:t>
            </a:r>
            <a:r>
              <a:rPr lang="en-GB" smtClean="0"/>
              <a:t>practised </a:t>
            </a:r>
            <a:r>
              <a:rPr lang="en-GB" dirty="0"/>
              <a:t>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882" y="1825626"/>
            <a:ext cx="5690318" cy="6563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/>
              <a:t>New skills </a:t>
            </a:r>
            <a:r>
              <a:rPr lang="en-GB" b="1" dirty="0"/>
              <a:t>you have learnt today…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9190" y="4609651"/>
            <a:ext cx="6776010" cy="656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b="1" dirty="0"/>
              <a:t>Revisit skills from another lesson…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36625" r="43813"/>
                    </a14:imgEffect>
                  </a14:imgLayer>
                </a14:imgProps>
              </a:ext>
            </a:extLst>
          </a:blip>
          <a:srcRect l="36761" t="33365" r="55963" b="48241"/>
          <a:stretch/>
        </p:blipFill>
        <p:spPr>
          <a:xfrm>
            <a:off x="1518202" y="5100625"/>
            <a:ext cx="723164" cy="10284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44125" r="51438"/>
                    </a14:imgEffect>
                  </a14:imgLayer>
                </a14:imgProps>
              </a:ext>
            </a:extLst>
          </a:blip>
          <a:srcRect l="44274" t="33365" r="48450" b="48241"/>
          <a:stretch/>
        </p:blipFill>
        <p:spPr>
          <a:xfrm>
            <a:off x="2572302" y="5100625"/>
            <a:ext cx="723164" cy="10284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56" b="52444" l="59313" r="66688"/>
                    </a14:imgEffect>
                  </a14:imgLayer>
                </a14:imgProps>
              </a:ext>
            </a:extLst>
          </a:blip>
          <a:srcRect l="59417" t="33470" r="33307" b="48136"/>
          <a:stretch/>
        </p:blipFill>
        <p:spPr>
          <a:xfrm>
            <a:off x="3626402" y="5100625"/>
            <a:ext cx="723164" cy="10284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00" b="52222" l="66500" r="74063">
                        <a14:foregroundMark x1="70500" y1="35000" x2="70500" y2="35000"/>
                        <a14:foregroundMark x1="73438" y1="35222" x2="67438" y2="35222"/>
                        <a14:foregroundMark x1="70750" y1="34778" x2="70250" y2="34111"/>
                        <a14:foregroundMark x1="70813" y1="34333" x2="70313" y2="35444"/>
                      </a14:backgroundRemoval>
                    </a14:imgEffect>
                  </a14:imgLayer>
                </a14:imgProps>
              </a:ext>
            </a:extLst>
          </a:blip>
          <a:srcRect l="66871" t="33470" r="25853" b="48136"/>
          <a:stretch/>
        </p:blipFill>
        <p:spPr>
          <a:xfrm>
            <a:off x="4680502" y="5100625"/>
            <a:ext cx="723164" cy="10284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778" l="74000" r="81813"/>
                    </a14:imgEffect>
                  </a14:imgLayer>
                </a14:imgProps>
              </a:ext>
            </a:extLst>
          </a:blip>
          <a:srcRect l="74384" t="33575" r="18340" b="48031"/>
          <a:stretch/>
        </p:blipFill>
        <p:spPr>
          <a:xfrm>
            <a:off x="984840" y="2523466"/>
            <a:ext cx="1326771" cy="18868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67" b="71778" l="36625" r="43875">
                        <a14:foregroundMark x1="39688" y1="63444" x2="37250" y2="63333"/>
                      </a14:backgroundRemoval>
                    </a14:imgEffect>
                  </a14:imgLayer>
                </a14:imgProps>
              </a:ext>
            </a:extLst>
          </a:blip>
          <a:srcRect l="36643" t="53555" r="56081" b="28051"/>
          <a:stretch/>
        </p:blipFill>
        <p:spPr>
          <a:xfrm>
            <a:off x="2770096" y="2523466"/>
            <a:ext cx="1326771" cy="188685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67" b="72667" l="44250" r="51812">
                        <a14:foregroundMark x1="44625" y1="62444" x2="44688" y2="55333"/>
                        <a14:foregroundMark x1="45313" y1="63556" x2="50750" y2="63333"/>
                        <a14:foregroundMark x1="51000" y1="63444" x2="51000" y2="55333"/>
                      </a14:backgroundRemoval>
                    </a14:imgEffect>
                  </a14:imgLayer>
                </a14:imgProps>
              </a:ext>
            </a:extLst>
          </a:blip>
          <a:srcRect l="44215" t="53555" r="48509" b="28051"/>
          <a:stretch/>
        </p:blipFill>
        <p:spPr>
          <a:xfrm>
            <a:off x="4555352" y="2523466"/>
            <a:ext cx="1326771" cy="18868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/>
          <a:srcRect l="53123" t="18006" r="20327" b="11558"/>
          <a:stretch/>
        </p:blipFill>
        <p:spPr>
          <a:xfrm>
            <a:off x="7238571" y="1825626"/>
            <a:ext cx="2744057" cy="40930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8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Starter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4400" dirty="0"/>
              <a:t>Open the </a:t>
            </a:r>
            <a:r>
              <a:rPr lang="en-GB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 Run </a:t>
            </a:r>
            <a:r>
              <a:rPr lang="en-GB" sz="4400" dirty="0" smtClean="0"/>
              <a:t>game.</a:t>
            </a:r>
            <a:endParaRPr lang="en-GB" sz="4400" dirty="0"/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Complete the script so that:</a:t>
            </a:r>
          </a:p>
          <a:p>
            <a:pPr marL="1143000" lvl="1" indent="-742950"/>
            <a:r>
              <a:rPr lang="en-GB" sz="4000" dirty="0"/>
              <a:t>when the cat touches the green colour it moves back 5 steps </a:t>
            </a:r>
          </a:p>
          <a:p>
            <a:pPr marL="1143000" lvl="1" indent="-742950"/>
            <a:r>
              <a:rPr lang="en-GB" sz="4000" dirty="0"/>
              <a:t>when the right arrow key is pressed it turns 15 degrees to the right </a:t>
            </a:r>
          </a:p>
          <a:p>
            <a:pPr marL="1143000" lvl="1" indent="-742950"/>
            <a:r>
              <a:rPr lang="en-GB" sz="4000" dirty="0"/>
              <a:t>when the left arrow key is pressed it turns 15 degrees to the left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9657833-4D14-483B-82D3-A43835221D5F}" type="slidenum">
              <a:rPr lang="en-GB" smtClean="0"/>
              <a:pPr algn="r"/>
              <a:t>2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56923" t="38240" r="37715" b="56732"/>
          <a:stretch/>
        </p:blipFill>
        <p:spPr>
          <a:xfrm>
            <a:off x="8108576" y="909168"/>
            <a:ext cx="3475321" cy="183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2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92101" y="1753055"/>
            <a:ext cx="11658600" cy="6471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200" b="1" dirty="0"/>
              <a:t>Move a sprite using the keyboard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92101" y="3106271"/>
            <a:ext cx="11658600" cy="3070692"/>
          </a:xfrm>
        </p:spPr>
        <p:txBody>
          <a:bodyPr>
            <a:normAutofit/>
          </a:bodyPr>
          <a:lstStyle/>
          <a:p>
            <a:r>
              <a:rPr lang="en-GB" b="1" dirty="0" smtClean="0"/>
              <a:t>All of you will:</a:t>
            </a:r>
          </a:p>
          <a:p>
            <a:pPr lvl="1"/>
            <a:r>
              <a:rPr lang="en-GB" dirty="0"/>
              <a:t>Make a sprite turn and move using the </a:t>
            </a:r>
            <a:r>
              <a:rPr lang="en-GB" dirty="0" smtClean="0"/>
              <a:t>keyboard.</a:t>
            </a:r>
            <a:endParaRPr lang="en-GB" dirty="0"/>
          </a:p>
          <a:p>
            <a:r>
              <a:rPr lang="en-GB" b="1" dirty="0" smtClean="0"/>
              <a:t>Most of you will:</a:t>
            </a:r>
          </a:p>
          <a:p>
            <a:pPr lvl="1"/>
            <a:r>
              <a:rPr lang="en-GB" dirty="0"/>
              <a:t>Understand the X and Y positions and use them to control a sprite to write your </a:t>
            </a:r>
            <a:r>
              <a:rPr lang="en-GB" dirty="0" smtClean="0"/>
              <a:t>name.</a:t>
            </a:r>
            <a:endParaRPr lang="en-GB" dirty="0"/>
          </a:p>
          <a:p>
            <a:r>
              <a:rPr lang="en-GB" b="1" dirty="0" smtClean="0"/>
              <a:t>Some of you will:</a:t>
            </a:r>
          </a:p>
          <a:p>
            <a:pPr lvl="1"/>
            <a:r>
              <a:rPr lang="en-GB" dirty="0"/>
              <a:t>Make a game using two methods to move the </a:t>
            </a:r>
            <a:r>
              <a:rPr lang="en-GB" dirty="0" smtClean="0"/>
              <a:t>sprites.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8576"/>
            <a:ext cx="12192000" cy="66675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340100" cy="365125"/>
          </a:xfrm>
        </p:spPr>
        <p:txBody>
          <a:bodyPr/>
          <a:lstStyle/>
          <a:p>
            <a:fld id="{573BD675-C021-4A1C-B74C-C944571994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 and Y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2061905"/>
            <a:ext cx="5261743" cy="29623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dirty="0" smtClean="0"/>
              <a:t>X is about the left and right position</a:t>
            </a:r>
          </a:p>
          <a:p>
            <a:pPr marL="0" indent="0" algn="ctr">
              <a:buNone/>
            </a:pPr>
            <a:endParaRPr lang="en-GB" sz="3200" dirty="0" smtClean="0"/>
          </a:p>
          <a:p>
            <a:pPr marL="0" indent="0" algn="ctr">
              <a:buNone/>
            </a:pPr>
            <a:r>
              <a:rPr lang="en-GB" sz="3200" dirty="0" smtClean="0"/>
              <a:t>Y </a:t>
            </a:r>
            <a:r>
              <a:rPr lang="en-GB" sz="3200" dirty="0"/>
              <a:t>is about the </a:t>
            </a:r>
            <a:r>
              <a:rPr lang="en-GB" sz="3200" dirty="0" smtClean="0"/>
              <a:t>up and down position</a:t>
            </a:r>
            <a:endParaRPr lang="en-GB" sz="3200" dirty="0"/>
          </a:p>
          <a:p>
            <a:endParaRPr lang="en-GB" sz="3200" dirty="0" smtClean="0"/>
          </a:p>
          <a:p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353055" y="2170101"/>
            <a:ext cx="3456384" cy="2835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6413376" y="3412507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-240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37469" y="340325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240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7400" y="1779064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180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07399" y="5024247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-180</a:t>
            </a:r>
          </a:p>
        </p:txBody>
      </p:sp>
      <p:cxnSp>
        <p:nvCxnSpPr>
          <p:cNvPr id="17" name="Straight Arrow Connector 16"/>
          <p:cNvCxnSpPr>
            <a:stCxn id="10" idx="3"/>
            <a:endCxn id="9" idx="3"/>
          </p:cNvCxnSpPr>
          <p:nvPr/>
        </p:nvCxnSpPr>
        <p:spPr>
          <a:xfrm flipV="1">
            <a:off x="7361071" y="3587925"/>
            <a:ext cx="3448369" cy="9249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0"/>
            <a:endCxn id="9" idx="0"/>
          </p:cNvCxnSpPr>
          <p:nvPr/>
        </p:nvCxnSpPr>
        <p:spPr>
          <a:xfrm flipV="1">
            <a:off x="9077239" y="2170101"/>
            <a:ext cx="4008" cy="2854147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86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 and Y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25814" y="2854761"/>
            <a:ext cx="4913744" cy="15236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dirty="0"/>
              <a:t>Where would X = 0 and Y = 0 be </a:t>
            </a:r>
            <a:r>
              <a:rPr lang="en-GB" sz="3600" dirty="0" smtClean="0"/>
              <a:t>in the box?</a:t>
            </a:r>
            <a:endParaRPr lang="en-GB" sz="3600" dirty="0"/>
          </a:p>
          <a:p>
            <a:endParaRPr lang="en-GB" sz="3600" dirty="0"/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061079" y="2504262"/>
            <a:ext cx="3456384" cy="2835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6121400" y="3746668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-240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45493" y="373741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240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15424" y="2113225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180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15423" y="5358408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-180</a:t>
            </a:r>
          </a:p>
        </p:txBody>
      </p:sp>
      <p:sp>
        <p:nvSpPr>
          <p:cNvPr id="2" name="Oval 1"/>
          <p:cNvSpPr/>
          <p:nvPr/>
        </p:nvSpPr>
        <p:spPr>
          <a:xfrm>
            <a:off x="8674283" y="3775696"/>
            <a:ext cx="216000" cy="216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9077304" y="3306871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Here, in the centre</a:t>
            </a:r>
          </a:p>
        </p:txBody>
      </p:sp>
      <p:cxnSp>
        <p:nvCxnSpPr>
          <p:cNvPr id="8" name="Straight Arrow Connector 7"/>
          <p:cNvCxnSpPr>
            <a:stCxn id="3" idx="1"/>
            <a:endCxn id="2" idx="7"/>
          </p:cNvCxnSpPr>
          <p:nvPr/>
        </p:nvCxnSpPr>
        <p:spPr>
          <a:xfrm flipH="1">
            <a:off x="8858652" y="3630036"/>
            <a:ext cx="218653" cy="1772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64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 and Y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59863" y="2819372"/>
            <a:ext cx="4984376" cy="14872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dirty="0"/>
              <a:t>Where would X = 240 and Y = 0 be </a:t>
            </a:r>
            <a:r>
              <a:rPr lang="en-GB" sz="3600" dirty="0" smtClean="0"/>
              <a:t>in </a:t>
            </a:r>
            <a:r>
              <a:rPr lang="en-GB" sz="3600" dirty="0"/>
              <a:t>the </a:t>
            </a:r>
            <a:r>
              <a:rPr lang="en-GB" sz="3600" dirty="0" smtClean="0"/>
              <a:t>box?</a:t>
            </a:r>
            <a:endParaRPr lang="en-GB" sz="3600" dirty="0"/>
          </a:p>
          <a:p>
            <a:endParaRPr lang="en-GB" sz="3600" dirty="0"/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984399" y="2216261"/>
            <a:ext cx="3456384" cy="2835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6044720" y="3458667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-240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68813" y="344941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240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38744" y="1825224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180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38743" y="5070407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-180</a:t>
            </a:r>
          </a:p>
        </p:txBody>
      </p:sp>
      <p:sp>
        <p:nvSpPr>
          <p:cNvPr id="2" name="Oval 1"/>
          <p:cNvSpPr/>
          <p:nvPr/>
        </p:nvSpPr>
        <p:spPr>
          <a:xfrm>
            <a:off x="10252812" y="3563000"/>
            <a:ext cx="216000" cy="216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9288655" y="263870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Here</a:t>
            </a:r>
          </a:p>
        </p:txBody>
      </p:sp>
      <p:cxnSp>
        <p:nvCxnSpPr>
          <p:cNvPr id="8" name="Straight Arrow Connector 7"/>
          <p:cNvCxnSpPr>
            <a:stCxn id="3" idx="2"/>
            <a:endCxn id="2" idx="1"/>
          </p:cNvCxnSpPr>
          <p:nvPr/>
        </p:nvCxnSpPr>
        <p:spPr>
          <a:xfrm>
            <a:off x="9864720" y="3008036"/>
            <a:ext cx="419725" cy="5865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01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 and Y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30077" y="2582496"/>
            <a:ext cx="5334000" cy="17338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dirty="0"/>
              <a:t>Where would X = -100 and Y = 180 be </a:t>
            </a:r>
            <a:r>
              <a:rPr lang="en-GB" sz="3600" dirty="0" smtClean="0"/>
              <a:t>in the box?</a:t>
            </a:r>
            <a:endParaRPr lang="en-GB" sz="3600" dirty="0"/>
          </a:p>
          <a:p>
            <a:endParaRPr lang="en-GB" sz="3600" dirty="0"/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279820" y="2216261"/>
            <a:ext cx="3456384" cy="2835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6340141" y="3458667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-240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4234" y="344941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240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165" y="1825224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180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34164" y="5070407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-180</a:t>
            </a:r>
          </a:p>
        </p:txBody>
      </p:sp>
      <p:sp>
        <p:nvSpPr>
          <p:cNvPr id="2" name="Oval 1"/>
          <p:cNvSpPr/>
          <p:nvPr/>
        </p:nvSpPr>
        <p:spPr>
          <a:xfrm>
            <a:off x="8143916" y="2128654"/>
            <a:ext cx="216000" cy="216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7783852" y="267136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Here</a:t>
            </a:r>
          </a:p>
        </p:txBody>
      </p:sp>
      <p:cxnSp>
        <p:nvCxnSpPr>
          <p:cNvPr id="8" name="Straight Arrow Connector 7"/>
          <p:cNvCxnSpPr>
            <a:stCxn id="3" idx="0"/>
            <a:endCxn id="2" idx="4"/>
          </p:cNvCxnSpPr>
          <p:nvPr/>
        </p:nvCxnSpPr>
        <p:spPr>
          <a:xfrm flipH="1" flipV="1">
            <a:off x="8251916" y="2344654"/>
            <a:ext cx="108000" cy="3267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65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 and Y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97668" y="2598129"/>
            <a:ext cx="4875221" cy="16252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dirty="0"/>
              <a:t>Where would X = 120 and Y = -100 be </a:t>
            </a:r>
            <a:r>
              <a:rPr lang="en-GB" sz="3600" dirty="0" smtClean="0"/>
              <a:t>in </a:t>
            </a:r>
            <a:r>
              <a:rPr lang="en-GB" sz="3600" dirty="0"/>
              <a:t>the </a:t>
            </a:r>
            <a:r>
              <a:rPr lang="en-GB" sz="3600" dirty="0" smtClean="0"/>
              <a:t>box?</a:t>
            </a:r>
            <a:endParaRPr lang="en-GB" sz="3600" dirty="0"/>
          </a:p>
          <a:p>
            <a:endParaRPr lang="en-GB" sz="3600" dirty="0"/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882408" y="2383161"/>
            <a:ext cx="3456384" cy="2835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942729" y="3625567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-240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66822" y="361631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 = 240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6753" y="1992124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180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36752" y="5237307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 = -180</a:t>
            </a:r>
          </a:p>
        </p:txBody>
      </p:sp>
      <p:sp>
        <p:nvSpPr>
          <p:cNvPr id="2" name="Oval 1"/>
          <p:cNvSpPr/>
          <p:nvPr/>
        </p:nvSpPr>
        <p:spPr>
          <a:xfrm>
            <a:off x="9330680" y="4399384"/>
            <a:ext cx="216000" cy="216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8724305" y="3854080"/>
            <a:ext cx="648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Here</a:t>
            </a:r>
          </a:p>
        </p:txBody>
      </p:sp>
      <p:cxnSp>
        <p:nvCxnSpPr>
          <p:cNvPr id="8" name="Straight Arrow Connector 7"/>
          <p:cNvCxnSpPr>
            <a:stCxn id="3" idx="2"/>
            <a:endCxn id="2" idx="1"/>
          </p:cNvCxnSpPr>
          <p:nvPr/>
        </p:nvCxnSpPr>
        <p:spPr>
          <a:xfrm>
            <a:off x="9048718" y="4223412"/>
            <a:ext cx="313594" cy="2076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57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Pen game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825625"/>
            <a:ext cx="6793756" cy="4244975"/>
          </a:xfrm>
        </p:spPr>
        <p:txBody>
          <a:bodyPr>
            <a:normAutofit/>
          </a:bodyPr>
          <a:lstStyle/>
          <a:p>
            <a:r>
              <a:rPr lang="en-GB" sz="3200" dirty="0" smtClean="0"/>
              <a:t>Open the </a:t>
            </a:r>
            <a:r>
              <a:rPr lang="en-GB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</a:t>
            </a:r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3200" dirty="0" smtClean="0"/>
              <a:t>game.</a:t>
            </a:r>
          </a:p>
          <a:p>
            <a:r>
              <a:rPr lang="en-GB" sz="3200" dirty="0" smtClean="0"/>
              <a:t>Complete the scripts so that when the other arrow keys are pressed they move the sprite in the correct direction.</a:t>
            </a:r>
          </a:p>
          <a:p>
            <a:r>
              <a:rPr lang="en-GB" sz="3200" dirty="0" smtClean="0"/>
              <a:t>Test it out by clicking </a:t>
            </a:r>
            <a:br>
              <a:rPr lang="en-GB" sz="3200" dirty="0" smtClean="0"/>
            </a:br>
            <a:r>
              <a:rPr lang="en-GB" sz="3200" dirty="0" smtClean="0"/>
              <a:t>on the green flag and </a:t>
            </a:r>
            <a:br>
              <a:rPr lang="en-GB" sz="3200" dirty="0" smtClean="0"/>
            </a:br>
            <a:r>
              <a:rPr lang="en-GB" sz="3200" dirty="0" smtClean="0"/>
              <a:t>try to write your name.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9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333" b="57889" l="34500" r="48063">
                        <a14:foregroundMark x1="36750" y1="38444" x2="36750" y2="38444"/>
                        <a14:foregroundMark x1="36563" y1="46000" x2="36563" y2="46000"/>
                        <a14:foregroundMark x1="36813" y1="55111" x2="36813" y2="55111"/>
                      </a14:backgroundRemoval>
                    </a14:imgEffect>
                  </a14:imgLayer>
                </a14:imgProps>
              </a:ext>
            </a:extLst>
          </a:blip>
          <a:srcRect l="34407" t="21440" r="51418" b="40760"/>
          <a:stretch/>
        </p:blipFill>
        <p:spPr>
          <a:xfrm>
            <a:off x="7283624" y="1049599"/>
            <a:ext cx="3384376" cy="50765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54253" t="23120" r="18815" b="50841"/>
          <a:stretch/>
        </p:blipFill>
        <p:spPr>
          <a:xfrm>
            <a:off x="5032794" y="4349490"/>
            <a:ext cx="225083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5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148B43B8-01A5-403C-A31D-A10FA5746F88}" vid="{479F9B1C-204D-46C2-B1A6-EB12D1EC13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 Template</Template>
  <TotalTime>1859</TotalTime>
  <Words>499</Words>
  <Application>Microsoft Office PowerPoint</Application>
  <PresentationFormat>Widescreen</PresentationFormat>
  <Paragraphs>88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Scratch Beginners</vt:lpstr>
      <vt:lpstr>Starter</vt:lpstr>
      <vt:lpstr>Objective</vt:lpstr>
      <vt:lpstr>X and Y</vt:lpstr>
      <vt:lpstr>X and Y</vt:lpstr>
      <vt:lpstr>X and Y</vt:lpstr>
      <vt:lpstr>X and Y</vt:lpstr>
      <vt:lpstr>X and Y</vt:lpstr>
      <vt:lpstr>Pen game</vt:lpstr>
      <vt:lpstr>Bat game</vt:lpstr>
      <vt:lpstr>Add the script</vt:lpstr>
      <vt:lpstr>What will this script do?</vt:lpstr>
      <vt:lpstr>Over to you…</vt:lpstr>
      <vt:lpstr>What skills have you practised today?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 Wilkin</dc:creator>
  <cp:lastModifiedBy>Nichola Wilkin</cp:lastModifiedBy>
  <cp:revision>42</cp:revision>
  <dcterms:created xsi:type="dcterms:W3CDTF">2014-05-30T13:41:42Z</dcterms:created>
  <dcterms:modified xsi:type="dcterms:W3CDTF">2014-11-08T17:23:48Z</dcterms:modified>
</cp:coreProperties>
</file>