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51" autoAdjust="0"/>
    <p:restoredTop sz="94660"/>
  </p:normalViewPr>
  <p:slideViewPr>
    <p:cSldViewPr snapToGrid="0" snapToObjects="1">
      <p:cViewPr varScale="1">
        <p:scale>
          <a:sx n="41" d="100"/>
          <a:sy n="41" d="100"/>
        </p:scale>
        <p:origin x="152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277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5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172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158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54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3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5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8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947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0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4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87BA8-EE05-5B47-AA8E-5C40480EF833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04220-09CD-BB40-9D4B-3D471FD52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5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9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93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33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31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4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8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2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7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Y6_B2_PP10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0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1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Clarke</dc:creator>
  <cp:lastModifiedBy>Eleanor Brook</cp:lastModifiedBy>
  <cp:revision>12</cp:revision>
  <dcterms:created xsi:type="dcterms:W3CDTF">2019-07-05T11:02:13Z</dcterms:created>
  <dcterms:modified xsi:type="dcterms:W3CDTF">2020-06-25T18:51:58Z</dcterms:modified>
</cp:coreProperties>
</file>