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7" r:id="rId14"/>
    <p:sldId id="268" r:id="rId15"/>
    <p:sldId id="269" r:id="rId16"/>
    <p:sldId id="266" r:id="rId17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1" autoAdjust="0"/>
    <p:restoredTop sz="94280" autoAdjust="0"/>
  </p:normalViewPr>
  <p:slideViewPr>
    <p:cSldViewPr>
      <p:cViewPr varScale="1">
        <p:scale>
          <a:sx n="42" d="100"/>
          <a:sy n="42" d="100"/>
        </p:scale>
        <p:origin x="72" y="738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5A207F-0F91-42F2-96D0-049C6003623B}" type="datetimeFigureOut">
              <a:rPr lang="en-US"/>
              <a:t>6/26/2020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567D4A-04CB-4EDF-8FB1-342A02FC8EC5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80125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CC13F5-F2B1-464B-BE8F-27ABFBD2FBDE}" type="datetimeFigureOut">
              <a:rPr lang="en-US"/>
              <a:t>6/26/2020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61351F-DBB1-4664-ADA9-83BC7CB8848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42362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3814" y="990600"/>
            <a:ext cx="8458200" cy="3200400"/>
          </a:xfrm>
        </p:spPr>
        <p:txBody>
          <a:bodyPr>
            <a:normAutofit/>
          </a:bodyPr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3813" y="4267200"/>
            <a:ext cx="8458200" cy="1371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6/26/2020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538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1600200">
              <a:defRPr/>
            </a:lvl6pPr>
            <a:lvl7pPr marL="1874520">
              <a:defRPr/>
            </a:lvl7pPr>
            <a:lvl8pPr marL="2148840">
              <a:defRPr/>
            </a:lvl8pPr>
            <a:lvl9pPr marL="2423160">
              <a:defRPr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6/26/2020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57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52014" y="381000"/>
            <a:ext cx="1904998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3814" y="381000"/>
            <a:ext cx="8305800" cy="57912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6/26/2020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26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6/26/2020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76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2057400"/>
            <a:ext cx="8458201" cy="2666999"/>
          </a:xfrm>
        </p:spPr>
        <p:txBody>
          <a:bodyPr anchor="b">
            <a:normAutofit/>
          </a:bodyPr>
          <a:lstStyle>
            <a:lvl1pPr algn="l">
              <a:defRPr sz="4800" b="0" i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4876800"/>
            <a:ext cx="8458201" cy="1143000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6/26/2020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62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3812" y="1676400"/>
            <a:ext cx="4700016" cy="4495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035" y="1676401"/>
            <a:ext cx="4700016" cy="4495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6/26/2020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462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1676399"/>
            <a:ext cx="4701142" cy="762001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3813" y="2516457"/>
            <a:ext cx="4701142" cy="365574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4" y="1676399"/>
            <a:ext cx="4703259" cy="762001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4" y="2516457"/>
            <a:ext cx="4703259" cy="365574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6/26/2020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55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6/26/2020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59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6/26/2020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39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0811" y="1676400"/>
            <a:ext cx="3810000" cy="2438400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3813" y="685800"/>
            <a:ext cx="6172200" cy="5486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0811" y="4191000"/>
            <a:ext cx="3810000" cy="1524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6/26/2020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858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0812" y="1676400"/>
            <a:ext cx="3810000" cy="2438400"/>
          </a:xfr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1522412" y="0"/>
            <a:ext cx="5943601" cy="6858000"/>
          </a:xfrm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0812" y="4191000"/>
            <a:ext cx="3810000" cy="1524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3949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36614" y="0"/>
            <a:ext cx="11352212" cy="6858000"/>
          </a:xfrm>
          <a:prstGeom prst="rect">
            <a:avLst/>
          </a:prstGeom>
          <a:gradFill>
            <a:gsLst>
              <a:gs pos="0">
                <a:schemeClr val="bg1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3813" y="3810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1676400"/>
            <a:ext cx="9601200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7178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3CD9712D-992A-4AB1-A5C2-575F75921AA2}" type="datetimeFigureOut">
              <a:rPr lang="en-US" smtClean="0"/>
              <a:pPr/>
              <a:t>6/26/2020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512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721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8600" algn="l" defTabSz="914400" rtl="0" eaLnBrk="1" latinLnBrk="0" hangingPunct="1">
        <a:lnSpc>
          <a:spcPct val="90000"/>
        </a:lnSpc>
        <a:spcBef>
          <a:spcPts val="16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2316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lasszone.com/books/earth_science/terc/content/visualizations/es0806/es0806page01.cfm?chapter_no=visualization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Natural disasters – earthquakes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19817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are some places more affected than others?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If a country is located on a plate boundary, then they will be affected by earthquakes as it is the build up of energy and friction between two plates being released.</a:t>
            </a:r>
          </a:p>
          <a:p>
            <a:r>
              <a:rPr lang="en-GB" dirty="0" smtClean="0"/>
              <a:t>Some countries have planned and built specifically because they know that their country is prone to earthquakes.</a:t>
            </a:r>
          </a:p>
          <a:p>
            <a:r>
              <a:rPr lang="en-GB" dirty="0" smtClean="0"/>
              <a:t>Let’s look at these…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5036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Izmit</a:t>
            </a:r>
            <a:r>
              <a:rPr lang="en-GB" dirty="0" smtClean="0"/>
              <a:t> Earthquake 1999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3813" y="1676400"/>
            <a:ext cx="5448671" cy="4495800"/>
          </a:xfrm>
        </p:spPr>
        <p:txBody>
          <a:bodyPr/>
          <a:lstStyle/>
          <a:p>
            <a:r>
              <a:rPr lang="en-GB" dirty="0" smtClean="0"/>
              <a:t>Magnitude 7.4</a:t>
            </a:r>
          </a:p>
          <a:p>
            <a:r>
              <a:rPr lang="en-GB" dirty="0" smtClean="0"/>
              <a:t>170,000 people were killed</a:t>
            </a:r>
          </a:p>
          <a:p>
            <a:r>
              <a:rPr lang="en-GB" dirty="0" smtClean="0"/>
              <a:t>Their buildings were built from cement and sea shells, which meant they were incredibly unstable. This left 500,000 people homeless.</a:t>
            </a:r>
          </a:p>
          <a:p>
            <a:endParaRPr lang="en-GB" dirty="0"/>
          </a:p>
        </p:txBody>
      </p:sp>
      <p:pic>
        <p:nvPicPr>
          <p:cNvPr id="1028" name="Picture 4" descr="İzmit earthquake of 1999 | Turkey | Britanni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484" y="1676400"/>
            <a:ext cx="5238750" cy="3933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8255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Japanese buildings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7580" y="2007369"/>
            <a:ext cx="5278880" cy="4373959"/>
          </a:xfrm>
        </p:spPr>
        <p:txBody>
          <a:bodyPr>
            <a:normAutofit/>
          </a:bodyPr>
          <a:lstStyle/>
          <a:p>
            <a:r>
              <a:rPr lang="en-GB" dirty="0" smtClean="0"/>
              <a:t>Japanese skyscrapers have shock absorbers.</a:t>
            </a:r>
          </a:p>
          <a:p>
            <a:r>
              <a:rPr lang="en-GB" dirty="0" smtClean="0"/>
              <a:t>Japanese skyscrapers also have a protective mesh. 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0516" y="1309687"/>
            <a:ext cx="4648200" cy="2614613"/>
          </a:xfrm>
          <a:prstGeom prst="rect">
            <a:avLst/>
          </a:prstGeom>
        </p:spPr>
      </p:pic>
      <p:pic>
        <p:nvPicPr>
          <p:cNvPr id="4098" name="Picture 2" descr="Steel mesh wall at Hakodate Future University (Credit: Riken Yamamoto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036" y="3924300"/>
            <a:ext cx="4624077" cy="260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323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Earthquake challenge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You are going to become engineers, deciding the best types of buildings to survive an earthquake.</a:t>
            </a:r>
          </a:p>
          <a:p>
            <a:r>
              <a:rPr lang="en-GB" dirty="0" smtClean="0"/>
              <a:t>You will make wide and small buildings, tall and skinny buildings and larger buildings, deciding which will sustain seismic waves better than others.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1617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Continents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Can you remember the names of the continents?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9996" y="2204864"/>
            <a:ext cx="7200800" cy="444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816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Tectonic plates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3813" y="1676400"/>
            <a:ext cx="4944615" cy="4495800"/>
          </a:xfrm>
        </p:spPr>
        <p:txBody>
          <a:bodyPr/>
          <a:lstStyle/>
          <a:p>
            <a:r>
              <a:rPr lang="en-GB" dirty="0" smtClean="0"/>
              <a:t>The Earth’s surface is called the crust.</a:t>
            </a:r>
          </a:p>
          <a:p>
            <a:r>
              <a:rPr lang="en-GB" dirty="0" smtClean="0"/>
              <a:t>It is made up of different rocky sections called tectonic plates.</a:t>
            </a:r>
          </a:p>
          <a:p>
            <a:r>
              <a:rPr lang="en-GB" dirty="0" smtClean="0"/>
              <a:t>Tectonic plates can move about on the softer mantle underneath them.</a:t>
            </a:r>
          </a:p>
          <a:p>
            <a:endParaRPr lang="en-GB" dirty="0"/>
          </a:p>
          <a:p>
            <a:r>
              <a:rPr lang="en-GB" dirty="0" smtClean="0"/>
              <a:t>Try cutting your world map to show the tectonic plates.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8427" y="1340768"/>
            <a:ext cx="5830433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02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Continental Drift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 1910, a German Scientist called Alfred Wegener was the first to study that the continents used to be joined together. </a:t>
            </a:r>
          </a:p>
          <a:p>
            <a:r>
              <a:rPr lang="en-GB" dirty="0" smtClean="0"/>
              <a:t>The continents and ocean floors really do “float” on moving rock plates, and have been drifting for millions of years.</a:t>
            </a:r>
          </a:p>
          <a:p>
            <a:r>
              <a:rPr lang="en-GB" dirty="0">
                <a:hlinkClick r:id="rId2"/>
              </a:rPr>
              <a:t>https://</a:t>
            </a:r>
            <a:r>
              <a:rPr lang="en-GB" dirty="0" smtClean="0">
                <a:hlinkClick r:id="rId2"/>
              </a:rPr>
              <a:t>www.classzone.com/books/earth_science/terc/content/visualizations/es0806/es0806page01.cfm?chapter_no=visualization</a:t>
            </a: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00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But what has this got to do with earthquakes?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Earthquakes are vibrations caused by earth movements at plate margins and at major fault lines (cracks in the Earth’s surface). </a:t>
            </a:r>
          </a:p>
          <a:p>
            <a:r>
              <a:rPr lang="en-GB" dirty="0" smtClean="0"/>
              <a:t>They occur at plate margins but the plates can move in different ways. Let’s look at some.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8426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Destructive and conservative plates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Mr Kipling cakes…</a:t>
            </a:r>
            <a:endParaRPr lang="en-GB" dirty="0"/>
          </a:p>
        </p:txBody>
      </p:sp>
      <p:pic>
        <p:nvPicPr>
          <p:cNvPr id="4" name="Picture 25" descr="plate boundary destructiv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5F1FC"/>
              </a:clrFrom>
              <a:clrTo>
                <a:srgbClr val="F5F1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 t="12056"/>
          <a:stretch>
            <a:fillRect/>
          </a:stretch>
        </p:blipFill>
        <p:spPr bwMode="auto">
          <a:xfrm>
            <a:off x="1293813" y="1988840"/>
            <a:ext cx="4191000" cy="250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6" descr="plate boundary conservative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6F1F9"/>
              </a:clrFrom>
              <a:clrTo>
                <a:srgbClr val="F6F1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86"/>
          <a:stretch>
            <a:fillRect/>
          </a:stretch>
        </p:blipFill>
        <p:spPr bwMode="auto">
          <a:xfrm>
            <a:off x="6459309" y="2204864"/>
            <a:ext cx="4419600" cy="263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5814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do earthquakes exist?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When two plates struggle to move past each other, they get locked.</a:t>
            </a:r>
          </a:p>
          <a:p>
            <a:r>
              <a:rPr lang="en-GB" dirty="0" smtClean="0"/>
              <a:t>Friction causes pressure to build up.</a:t>
            </a:r>
          </a:p>
          <a:p>
            <a:r>
              <a:rPr lang="en-GB" dirty="0" smtClean="0"/>
              <a:t>Suddenly, the pressure is released and the plates jolt into a new position. </a:t>
            </a:r>
          </a:p>
          <a:p>
            <a:r>
              <a:rPr lang="en-GB" dirty="0" smtClean="0"/>
              <a:t>This releases seismic waves and the vibrations they cause are called an earthquake.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4492" y="4221088"/>
            <a:ext cx="3657917" cy="2347163"/>
          </a:xfrm>
          <a:prstGeom prst="rect">
            <a:avLst/>
          </a:prstGeom>
        </p:spPr>
      </p:pic>
      <p:sp>
        <p:nvSpPr>
          <p:cNvPr id="5" name="AutoShape 17"/>
          <p:cNvSpPr>
            <a:spLocks noChangeArrowheads="1"/>
          </p:cNvSpPr>
          <p:nvPr/>
        </p:nvSpPr>
        <p:spPr bwMode="auto">
          <a:xfrm rot="19470355">
            <a:off x="8373993" y="4229931"/>
            <a:ext cx="152400" cy="381000"/>
          </a:xfrm>
          <a:prstGeom prst="upArrow">
            <a:avLst>
              <a:gd name="adj1" fmla="val 50000"/>
              <a:gd name="adj2" fmla="val 62500"/>
            </a:avLst>
          </a:prstGeom>
          <a:solidFill>
            <a:srgbClr val="CC3300"/>
          </a:solidFill>
          <a:ln w="9525">
            <a:solidFill>
              <a:srgbClr val="CC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2724" y="4221087"/>
            <a:ext cx="274344" cy="353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005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focus and the epicentre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4624" y="1540004"/>
            <a:ext cx="10098379" cy="5049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344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are earthquakes measured?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Richter Scale measures how powerful an earthquake is using an instrument called a seismograph.</a:t>
            </a:r>
          </a:p>
          <a:p>
            <a:r>
              <a:rPr lang="en-GB" dirty="0" smtClean="0"/>
              <a:t>The Richter Scale is measure from a scale of 1 – 10.</a:t>
            </a:r>
          </a:p>
          <a:p>
            <a:r>
              <a:rPr lang="en-GB" dirty="0" smtClean="0"/>
              <a:t>The largest earthquake recorded was 8.9 in Chile.</a:t>
            </a:r>
          </a:p>
        </p:txBody>
      </p:sp>
    </p:spTree>
    <p:extLst>
      <p:ext uri="{BB962C8B-B14F-4D97-AF65-F5344CB8AC3E}">
        <p14:creationId xmlns:p14="http://schemas.microsoft.com/office/powerpoint/2010/main" val="327882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erenity 16x9">
  <a:themeElements>
    <a:clrScheme name="Serenity_16x9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TF02801109.potx" id="{B47C65E8-9F73-4C4F-A3C2-84725F71438E}" vid="{CFC30A9F-F7E5-41F4-B6B7-D2E5B79E3BFB}"/>
    </a:ext>
  </a:extLst>
</a:theme>
</file>

<file path=ppt/theme/theme2.xml><?xml version="1.0" encoding="utf-8"?>
<a:theme xmlns:a="http://schemas.openxmlformats.org/drawingml/2006/main" name="Office Them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false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1360506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2011-12-12T13:37:00+00:00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2035-01-01T08:00:00+00:00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TP102801108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706526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REDMOND\v-soujap</DisplayName>
        <AccountId>1954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14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4683C129-7B42-490A-AD74-E9303BC76D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11E33DF-2340-4F4E-B874-B73FEFEBFC8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F249165-F638-412C-8E0A-DFB7045CA2E0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Serenity nature presentation (widescreen)</Template>
  <TotalTime>41</TotalTime>
  <Words>433</Words>
  <Application>Microsoft Office PowerPoint</Application>
  <PresentationFormat>Custom</PresentationFormat>
  <Paragraphs>43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Euphemia</vt:lpstr>
      <vt:lpstr>Serenity 16x9</vt:lpstr>
      <vt:lpstr>Natural disasters – earthquakes </vt:lpstr>
      <vt:lpstr>Continents</vt:lpstr>
      <vt:lpstr>Tectonic plates</vt:lpstr>
      <vt:lpstr>Continental Drift</vt:lpstr>
      <vt:lpstr>But what has this got to do with earthquakes?</vt:lpstr>
      <vt:lpstr>Destructive and conservative plates</vt:lpstr>
      <vt:lpstr>Why do earthquakes exist?</vt:lpstr>
      <vt:lpstr>The focus and the epicentre</vt:lpstr>
      <vt:lpstr>How are earthquakes measured?</vt:lpstr>
      <vt:lpstr>Why are some places more affected than others?</vt:lpstr>
      <vt:lpstr>Izmit Earthquake 1999</vt:lpstr>
      <vt:lpstr>Japanese buildings</vt:lpstr>
      <vt:lpstr>Earthquake challenge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Natural disasters – earthquakes</dc:title>
  <dc:creator>Eleanor Brook</dc:creator>
  <cp:lastModifiedBy>Eleanor Brook</cp:lastModifiedBy>
  <cp:revision>5</cp:revision>
  <dcterms:created xsi:type="dcterms:W3CDTF">2020-06-26T14:48:10Z</dcterms:created>
  <dcterms:modified xsi:type="dcterms:W3CDTF">2020-06-26T15:29:20Z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