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handoutMasterIdLst>
    <p:handoutMasterId r:id="rId18"/>
  </p:handoutMasterIdLst>
  <p:sldIdLst>
    <p:sldId id="257" r:id="rId5"/>
    <p:sldId id="258" r:id="rId6"/>
    <p:sldId id="261" r:id="rId7"/>
    <p:sldId id="259" r:id="rId8"/>
    <p:sldId id="260" r:id="rId9"/>
    <p:sldId id="262" r:id="rId10"/>
    <p:sldId id="263" r:id="rId11"/>
    <p:sldId id="264" r:id="rId12"/>
    <p:sldId id="265" r:id="rId13"/>
    <p:sldId id="266" r:id="rId14"/>
    <p:sldId id="267" r:id="rId15"/>
    <p:sldId id="268" r:id="rId16"/>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1" autoAdjust="0"/>
    <p:restoredTop sz="94280" autoAdjust="0"/>
  </p:normalViewPr>
  <p:slideViewPr>
    <p:cSldViewPr>
      <p:cViewPr varScale="1">
        <p:scale>
          <a:sx n="42" d="100"/>
          <a:sy n="42" d="100"/>
        </p:scale>
        <p:origin x="72" y="738"/>
      </p:cViewPr>
      <p:guideLst>
        <p:guide pos="3839"/>
        <p:guide orient="horz" pos="2160"/>
      </p:guideLst>
    </p:cSldViewPr>
  </p:slideViewPr>
  <p:notesTextViewPr>
    <p:cViewPr>
      <p:scale>
        <a:sx n="1" d="1"/>
        <a:sy n="1" d="1"/>
      </p:scale>
      <p:origin x="0" y="0"/>
    </p:cViewPr>
  </p:notesTextViewPr>
  <p:sorterViewPr>
    <p:cViewPr>
      <p:scale>
        <a:sx n="120" d="100"/>
        <a:sy n="120" d="100"/>
      </p:scale>
      <p:origin x="0" y="0"/>
    </p:cViewPr>
  </p:sorterViewPr>
  <p:notesViewPr>
    <p:cSldViewPr>
      <p:cViewPr varScale="1">
        <p:scale>
          <a:sx n="63" d="100"/>
          <a:sy n="63" d="100"/>
        </p:scale>
        <p:origin x="1986"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5A207F-0F91-42F2-96D0-049C6003623B}" type="datetimeFigureOut">
              <a:rPr lang="en-US"/>
              <a:t>6/26/2020</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567D4A-04CB-4EDF-8FB1-342A02FC8EC5}" type="slidenum">
              <a:rPr/>
              <a:t>‹#›</a:t>
            </a:fld>
            <a:endParaRPr/>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CC13F5-F2B1-464B-BE8F-27ABFBD2FBDE}" type="datetimeFigureOut">
              <a:rPr lang="en-US"/>
              <a:t>6/26/2020</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61351F-DBB1-4664-ADA9-83BC7CB8848D}" type="slidenum">
              <a:rPr/>
              <a:t>‹#›</a:t>
            </a:fld>
            <a:endParaRPr/>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3814" y="990600"/>
            <a:ext cx="8458200" cy="3200400"/>
          </a:xfrm>
        </p:spPr>
        <p:txBody>
          <a:bodyPr>
            <a:normAutofit/>
          </a:bodyPr>
          <a:lstStyle>
            <a:lvl1pPr>
              <a:defRPr sz="6000"/>
            </a:lvl1pPr>
          </a:lstStyle>
          <a:p>
            <a:r>
              <a:rPr lang="en-US" smtClean="0"/>
              <a:t>Click to edit Master title style</a:t>
            </a:r>
            <a:endParaRPr/>
          </a:p>
        </p:txBody>
      </p:sp>
      <p:sp>
        <p:nvSpPr>
          <p:cNvPr id="3" name="Subtitle 2"/>
          <p:cNvSpPr>
            <a:spLocks noGrp="1"/>
          </p:cNvSpPr>
          <p:nvPr>
            <p:ph type="subTitle" idx="1"/>
          </p:nvPr>
        </p:nvSpPr>
        <p:spPr>
          <a:xfrm>
            <a:off x="1293813" y="4267200"/>
            <a:ext cx="8458200" cy="13716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6/26/2020</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41353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600200">
              <a:defRPr/>
            </a:lvl6pPr>
            <a:lvl7pPr marL="1874520">
              <a:defRPr/>
            </a:lvl7pPr>
            <a:lvl8pPr marL="2148840">
              <a:defRPr/>
            </a:lvl8pPr>
            <a:lvl9pPr marL="2423160">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6/26/2020</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85757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2014" y="381000"/>
            <a:ext cx="1904998" cy="57912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93814" y="381000"/>
            <a:ext cx="8305800" cy="5791200"/>
          </a:xfrm>
        </p:spPr>
        <p:txBody>
          <a:bodyPr vert="eaVert"/>
          <a:lstStyle>
            <a:lvl5pPr>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6/26/2020</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13226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6/26/2020</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159476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3813" y="2057400"/>
            <a:ext cx="8458201" cy="2666999"/>
          </a:xfrm>
        </p:spPr>
        <p:txBody>
          <a:bodyPr anchor="b">
            <a:normAutofit/>
          </a:bodyPr>
          <a:lstStyle>
            <a:lvl1pPr algn="l">
              <a:defRPr sz="4800" b="0" i="0" cap="none" baseline="0"/>
            </a:lvl1pPr>
          </a:lstStyle>
          <a:p>
            <a:r>
              <a:rPr lang="en-US" smtClean="0"/>
              <a:t>Click to edit Master title style</a:t>
            </a:r>
            <a:endParaRPr/>
          </a:p>
        </p:txBody>
      </p:sp>
      <p:sp>
        <p:nvSpPr>
          <p:cNvPr id="3" name="Text Placeholder 2"/>
          <p:cNvSpPr>
            <a:spLocks noGrp="1"/>
          </p:cNvSpPr>
          <p:nvPr>
            <p:ph type="body" idx="1"/>
          </p:nvPr>
        </p:nvSpPr>
        <p:spPr>
          <a:xfrm>
            <a:off x="1293813" y="4876800"/>
            <a:ext cx="84582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6/26/2020</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37862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93812" y="1676400"/>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02035" y="1676401"/>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6/26/2020</a:t>
            </a:fld>
            <a:endParaRPr lang="en-US" dirty="0"/>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10746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93813" y="1676399"/>
            <a:ext cx="4701142"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3813" y="2516457"/>
            <a:ext cx="4701142"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191754" y="1676399"/>
            <a:ext cx="4703259"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1754" y="2516457"/>
            <a:ext cx="4703259"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lvl1pPr>
              <a:defRPr sz="1100"/>
            </a:lvl1pPr>
          </a:lstStyle>
          <a:p>
            <a:fld id="{3CD9712D-992A-4AB1-A5C2-575F75921AA2}" type="datetimeFigureOut">
              <a:rPr lang="en-US" smtClean="0"/>
              <a:pPr/>
              <a:t>6/26/2020</a:t>
            </a:fld>
            <a:endParaRPr lang="en-US" dirty="0"/>
          </a:p>
        </p:txBody>
      </p:sp>
      <p:sp>
        <p:nvSpPr>
          <p:cNvPr id="8" name="Footer Placeholder 7"/>
          <p:cNvSpPr>
            <a:spLocks noGrp="1"/>
          </p:cNvSpPr>
          <p:nvPr>
            <p:ph type="ftr" sz="quarter" idx="11"/>
          </p:nvPr>
        </p:nvSpPr>
        <p:spPr/>
        <p:txBody>
          <a:bodyPr/>
          <a:lstStyle>
            <a:lvl1pPr>
              <a:defRPr sz="1100"/>
            </a:lvl1pPr>
          </a:lstStyle>
          <a:p>
            <a:endParaRPr lang="en-US"/>
          </a:p>
        </p:txBody>
      </p:sp>
      <p:sp>
        <p:nvSpPr>
          <p:cNvPr id="9" name="Slide Number Placeholder 8"/>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168855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lvl1pPr>
              <a:defRPr sz="1100"/>
            </a:lvl1pPr>
          </a:lstStyle>
          <a:p>
            <a:fld id="{3CD9712D-992A-4AB1-A5C2-575F75921AA2}" type="datetimeFigureOut">
              <a:rPr lang="en-US" smtClean="0"/>
              <a:pPr/>
              <a:t>6/26/2020</a:t>
            </a:fld>
            <a:endParaRPr lang="en-US" dirty="0"/>
          </a:p>
        </p:txBody>
      </p:sp>
      <p:sp>
        <p:nvSpPr>
          <p:cNvPr id="4" name="Footer Placeholder 3"/>
          <p:cNvSpPr>
            <a:spLocks noGrp="1"/>
          </p:cNvSpPr>
          <p:nvPr>
            <p:ph type="ftr" sz="quarter" idx="11"/>
          </p:nvPr>
        </p:nvSpPr>
        <p:spPr/>
        <p:txBody>
          <a:bodyPr/>
          <a:lstStyle>
            <a:lvl1pPr>
              <a:defRPr sz="1100"/>
            </a:lvl1pPr>
          </a:lstStyle>
          <a:p>
            <a:endParaRPr lang="en-US"/>
          </a:p>
        </p:txBody>
      </p:sp>
      <p:sp>
        <p:nvSpPr>
          <p:cNvPr id="5" name="Slide Number Placeholder 4"/>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26159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z="1100"/>
            </a:lvl1pPr>
          </a:lstStyle>
          <a:p>
            <a:fld id="{3CD9712D-992A-4AB1-A5C2-575F75921AA2}" type="datetimeFigureOut">
              <a:rPr lang="en-US" smtClean="0"/>
              <a:pPr/>
              <a:t>6/26/2020</a:t>
            </a:fld>
            <a:endParaRPr lang="en-US" dirty="0"/>
          </a:p>
        </p:txBody>
      </p:sp>
      <p:sp>
        <p:nvSpPr>
          <p:cNvPr id="3" name="Footer Placeholder 2"/>
          <p:cNvSpPr>
            <a:spLocks noGrp="1"/>
          </p:cNvSpPr>
          <p:nvPr>
            <p:ph type="ftr" sz="quarter" idx="11"/>
          </p:nvPr>
        </p:nvSpPr>
        <p:spPr/>
        <p:txBody>
          <a:bodyPr/>
          <a:lstStyle>
            <a:lvl1pPr>
              <a:defRPr sz="1100"/>
            </a:lvl1pPr>
          </a:lstStyle>
          <a:p>
            <a:endParaRPr lang="en-US"/>
          </a:p>
        </p:txBody>
      </p:sp>
      <p:sp>
        <p:nvSpPr>
          <p:cNvPr id="4" name="Slide Number Placeholder 3"/>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74339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1" y="1676400"/>
            <a:ext cx="3810000" cy="2438400"/>
          </a:xfrm>
        </p:spPr>
        <p:txBody>
          <a:bodyPr anchor="b">
            <a:normAutofit/>
          </a:bodyPr>
          <a:lstStyle>
            <a:lvl1pPr algn="l">
              <a:defRPr sz="3200" b="0"/>
            </a:lvl1pPr>
          </a:lstStyle>
          <a:p>
            <a:r>
              <a:rPr lang="en-US" smtClean="0"/>
              <a:t>Click to edit Master title style</a:t>
            </a:r>
            <a:endParaRPr dirty="0"/>
          </a:p>
        </p:txBody>
      </p:sp>
      <p:sp>
        <p:nvSpPr>
          <p:cNvPr id="3" name="Content Placeholder 2"/>
          <p:cNvSpPr>
            <a:spLocks noGrp="1"/>
          </p:cNvSpPr>
          <p:nvPr>
            <p:ph idx="1"/>
          </p:nvPr>
        </p:nvSpPr>
        <p:spPr>
          <a:xfrm>
            <a:off x="1293813" y="685800"/>
            <a:ext cx="61722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770811"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6/26/2020</a:t>
            </a:fld>
            <a:endParaRPr lang="en-US"/>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82885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2" y="1676400"/>
            <a:ext cx="3810000" cy="2438400"/>
          </a:xfrm>
        </p:spPr>
        <p:txBody>
          <a:bodyPr anchor="b">
            <a:noAutofit/>
          </a:bodyPr>
          <a:lstStyle>
            <a:lvl1pPr algn="l">
              <a:defRPr sz="32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522412" y="0"/>
            <a:ext cx="5943601" cy="6858000"/>
          </a:xfr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770812"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3949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836614" y="0"/>
            <a:ext cx="11352212" cy="6858000"/>
          </a:xfrm>
          <a:prstGeom prst="rect">
            <a:avLst/>
          </a:prstGeom>
          <a:gradFill>
            <a:gsLst>
              <a:gs pos="0">
                <a:schemeClr val="bg1">
                  <a:alpha val="60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293813" y="1676400"/>
            <a:ext cx="9601200" cy="44958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fld id="{3CD9712D-992A-4AB1-A5C2-575F75921AA2}" type="datetimeFigureOut">
              <a:rPr lang="en-US" smtClean="0"/>
              <a:pPr/>
              <a:t>6/26/2020</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100">
                <a:solidFill>
                  <a:schemeClr val="tx1">
                    <a:lumMod val="90000"/>
                    <a:lumOff val="10000"/>
                  </a:schemeClr>
                </a:solidFill>
              </a:defRPr>
            </a:lvl1pPr>
          </a:lstStyle>
          <a:p>
            <a:endParaRPr lang="en-US"/>
          </a:p>
        </p:txBody>
      </p:sp>
      <p:sp>
        <p:nvSpPr>
          <p:cNvPr id="6" name="Slide Number Placeholder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52872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curriculumbits.com/prodimages/details/geography/natural-disasters-volcanoes.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Natural Disasters - Volcanoes</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9817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Shield Volcanoes</a:t>
            </a:r>
            <a:endParaRPr lang="en-GB" dirty="0"/>
          </a:p>
        </p:txBody>
      </p:sp>
      <p:sp>
        <p:nvSpPr>
          <p:cNvPr id="3" name="Content Placeholder 2"/>
          <p:cNvSpPr>
            <a:spLocks noGrp="1"/>
          </p:cNvSpPr>
          <p:nvPr>
            <p:ph idx="1"/>
          </p:nvPr>
        </p:nvSpPr>
        <p:spPr>
          <a:xfrm>
            <a:off x="1293813" y="1676400"/>
            <a:ext cx="4512567" cy="4495800"/>
          </a:xfrm>
        </p:spPr>
        <p:txBody>
          <a:bodyPr/>
          <a:lstStyle/>
          <a:p>
            <a:pPr marL="0" indent="0">
              <a:buNone/>
            </a:pPr>
            <a:r>
              <a:rPr lang="en-GB" dirty="0" smtClean="0"/>
              <a:t>Shield volcanoes are volcanoes that erupt quite runny lava that travels over long distances before cooling. These create long, gentle slopes that resemble a warrior’s shield, hence the name. Lots of volcanic islands, such as Hawaii, were created by shield volcanoes. This type of volcano rarely explodes.</a:t>
            </a:r>
            <a:endParaRPr lang="en-GB" dirty="0"/>
          </a:p>
        </p:txBody>
      </p:sp>
      <p:pic>
        <p:nvPicPr>
          <p:cNvPr id="5" name="Picture 4"/>
          <p:cNvPicPr>
            <a:picLocks noChangeAspect="1"/>
          </p:cNvPicPr>
          <p:nvPr/>
        </p:nvPicPr>
        <p:blipFill>
          <a:blip r:embed="rId2"/>
          <a:stretch>
            <a:fillRect/>
          </a:stretch>
        </p:blipFill>
        <p:spPr>
          <a:xfrm>
            <a:off x="5806380" y="2204863"/>
            <a:ext cx="6120680" cy="3449223"/>
          </a:xfrm>
          <a:prstGeom prst="rect">
            <a:avLst/>
          </a:prstGeom>
        </p:spPr>
      </p:pic>
    </p:spTree>
    <p:extLst>
      <p:ext uri="{BB962C8B-B14F-4D97-AF65-F5344CB8AC3E}">
        <p14:creationId xmlns:p14="http://schemas.microsoft.com/office/powerpoint/2010/main" val="218174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Cinder Cone Volcanoes</a:t>
            </a:r>
            <a:endParaRPr lang="en-GB" dirty="0"/>
          </a:p>
        </p:txBody>
      </p:sp>
      <p:sp>
        <p:nvSpPr>
          <p:cNvPr id="3" name="Content Placeholder 2"/>
          <p:cNvSpPr>
            <a:spLocks noGrp="1"/>
          </p:cNvSpPr>
          <p:nvPr>
            <p:ph idx="1"/>
          </p:nvPr>
        </p:nvSpPr>
        <p:spPr>
          <a:xfrm>
            <a:off x="1293813" y="1676400"/>
            <a:ext cx="5232647" cy="4495800"/>
          </a:xfrm>
        </p:spPr>
        <p:txBody>
          <a:bodyPr/>
          <a:lstStyle/>
          <a:p>
            <a:pPr marL="0" indent="0">
              <a:buNone/>
            </a:pPr>
            <a:r>
              <a:rPr lang="en-GB" dirty="0" smtClean="0"/>
              <a:t>Cinder Cone Volcanoes are formed when lava fragments are ejected from the vent, that then cool quickly and form rock around the vent. They grow rapidly bur rarely grow above 250m in height. They are usually not dangerous unless you fall into one.</a:t>
            </a:r>
            <a:endParaRPr lang="en-GB" dirty="0"/>
          </a:p>
        </p:txBody>
      </p:sp>
      <p:pic>
        <p:nvPicPr>
          <p:cNvPr id="4" name="Picture 3"/>
          <p:cNvPicPr>
            <a:picLocks noChangeAspect="1"/>
          </p:cNvPicPr>
          <p:nvPr/>
        </p:nvPicPr>
        <p:blipFill>
          <a:blip r:embed="rId2"/>
          <a:stretch>
            <a:fillRect/>
          </a:stretch>
        </p:blipFill>
        <p:spPr>
          <a:xfrm>
            <a:off x="6742484" y="2468513"/>
            <a:ext cx="5250125" cy="2911574"/>
          </a:xfrm>
          <a:prstGeom prst="rect">
            <a:avLst/>
          </a:prstGeom>
        </p:spPr>
      </p:pic>
    </p:spTree>
    <p:extLst>
      <p:ext uri="{BB962C8B-B14F-4D97-AF65-F5344CB8AC3E}">
        <p14:creationId xmlns:p14="http://schemas.microsoft.com/office/powerpoint/2010/main" val="1728926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3430156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a volcano?</a:t>
            </a:r>
            <a:endParaRPr lang="en-GB" dirty="0"/>
          </a:p>
        </p:txBody>
      </p:sp>
      <p:sp>
        <p:nvSpPr>
          <p:cNvPr id="3" name="Content Placeholder 2"/>
          <p:cNvSpPr>
            <a:spLocks noGrp="1"/>
          </p:cNvSpPr>
          <p:nvPr>
            <p:ph idx="1"/>
          </p:nvPr>
        </p:nvSpPr>
        <p:spPr/>
        <p:txBody>
          <a:bodyPr/>
          <a:lstStyle/>
          <a:p>
            <a:r>
              <a:rPr lang="en-GB" dirty="0">
                <a:hlinkClick r:id="rId2"/>
              </a:rPr>
              <a:t>https://www.curriculumbits.com/prodimages/details/geography/natural-disasters-volcanoes.html</a:t>
            </a:r>
            <a:endParaRPr lang="en-GB" dirty="0"/>
          </a:p>
        </p:txBody>
      </p:sp>
      <p:pic>
        <p:nvPicPr>
          <p:cNvPr id="4" name="Picture 3"/>
          <p:cNvPicPr>
            <a:picLocks noChangeAspect="1"/>
          </p:cNvPicPr>
          <p:nvPr/>
        </p:nvPicPr>
        <p:blipFill>
          <a:blip r:embed="rId3"/>
          <a:stretch>
            <a:fillRect/>
          </a:stretch>
        </p:blipFill>
        <p:spPr>
          <a:xfrm>
            <a:off x="6094413" y="2276872"/>
            <a:ext cx="5934075" cy="4314825"/>
          </a:xfrm>
          <a:prstGeom prst="rect">
            <a:avLst/>
          </a:prstGeom>
        </p:spPr>
      </p:pic>
    </p:spTree>
    <p:extLst>
      <p:ext uri="{BB962C8B-B14F-4D97-AF65-F5344CB8AC3E}">
        <p14:creationId xmlns:p14="http://schemas.microsoft.com/office/powerpoint/2010/main" val="421507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the Earth made of?</a:t>
            </a:r>
            <a:endParaRPr lang="en-GB" dirty="0"/>
          </a:p>
        </p:txBody>
      </p:sp>
      <p:sp>
        <p:nvSpPr>
          <p:cNvPr id="3" name="Content Placeholder 2"/>
          <p:cNvSpPr>
            <a:spLocks noGrp="1"/>
          </p:cNvSpPr>
          <p:nvPr>
            <p:ph idx="1"/>
          </p:nvPr>
        </p:nvSpPr>
        <p:spPr/>
        <p:txBody>
          <a:bodyPr/>
          <a:lstStyle/>
          <a:p>
            <a:r>
              <a:rPr lang="en-GB" dirty="0" smtClean="0"/>
              <a:t>The crust</a:t>
            </a:r>
          </a:p>
          <a:p>
            <a:r>
              <a:rPr lang="en-GB" dirty="0" smtClean="0"/>
              <a:t>The Mantle</a:t>
            </a:r>
          </a:p>
          <a:p>
            <a:r>
              <a:rPr lang="en-GB" dirty="0" smtClean="0"/>
              <a:t>The outer core</a:t>
            </a:r>
          </a:p>
          <a:p>
            <a:r>
              <a:rPr lang="en-GB" dirty="0" smtClean="0"/>
              <a:t>The inner core</a:t>
            </a:r>
            <a:endParaRPr lang="en-GB" dirty="0"/>
          </a:p>
        </p:txBody>
      </p:sp>
      <p:pic>
        <p:nvPicPr>
          <p:cNvPr id="4" name="Picture 3"/>
          <p:cNvPicPr>
            <a:picLocks noChangeAspect="1"/>
          </p:cNvPicPr>
          <p:nvPr/>
        </p:nvPicPr>
        <p:blipFill>
          <a:blip r:embed="rId2"/>
          <a:stretch>
            <a:fillRect/>
          </a:stretch>
        </p:blipFill>
        <p:spPr>
          <a:xfrm>
            <a:off x="5230316" y="1702688"/>
            <a:ext cx="6933220" cy="3670528"/>
          </a:xfrm>
          <a:prstGeom prst="rect">
            <a:avLst/>
          </a:prstGeom>
        </p:spPr>
      </p:pic>
    </p:spTree>
    <p:extLst>
      <p:ext uri="{BB962C8B-B14F-4D97-AF65-F5344CB8AC3E}">
        <p14:creationId xmlns:p14="http://schemas.microsoft.com/office/powerpoint/2010/main" val="520307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Where are volcanoes found?</a:t>
            </a: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Find the following active volcanoes and mark them with an X on your map.</a:t>
            </a:r>
          </a:p>
          <a:p>
            <a:r>
              <a:rPr lang="en-GB" dirty="0" smtClean="0"/>
              <a:t>Santa Maria – Guatemala</a:t>
            </a:r>
          </a:p>
          <a:p>
            <a:r>
              <a:rPr lang="en-GB" dirty="0" smtClean="0"/>
              <a:t>Sakurajima – Japan</a:t>
            </a:r>
          </a:p>
          <a:p>
            <a:r>
              <a:rPr lang="en-GB" dirty="0" err="1" smtClean="0"/>
              <a:t>Galeras</a:t>
            </a:r>
            <a:r>
              <a:rPr lang="en-GB" dirty="0" smtClean="0"/>
              <a:t> – Colombia</a:t>
            </a:r>
          </a:p>
          <a:p>
            <a:r>
              <a:rPr lang="en-GB" dirty="0" smtClean="0"/>
              <a:t>Mount </a:t>
            </a:r>
            <a:r>
              <a:rPr lang="en-GB" dirty="0" err="1" smtClean="0"/>
              <a:t>Merapi</a:t>
            </a:r>
            <a:r>
              <a:rPr lang="en-GB" dirty="0" smtClean="0"/>
              <a:t> – Indonesia</a:t>
            </a:r>
          </a:p>
          <a:p>
            <a:r>
              <a:rPr lang="en-GB" dirty="0" err="1" smtClean="0"/>
              <a:t>Taal</a:t>
            </a:r>
            <a:r>
              <a:rPr lang="en-GB" dirty="0" smtClean="0"/>
              <a:t> Volcano – </a:t>
            </a:r>
            <a:r>
              <a:rPr lang="en-GB" dirty="0" err="1" smtClean="0"/>
              <a:t>Phillipines</a:t>
            </a:r>
            <a:endParaRPr lang="en-GB" dirty="0" smtClean="0"/>
          </a:p>
          <a:p>
            <a:r>
              <a:rPr lang="en-GB" dirty="0" smtClean="0"/>
              <a:t>Mount </a:t>
            </a:r>
            <a:r>
              <a:rPr lang="en-GB" dirty="0" err="1" smtClean="0"/>
              <a:t>Nyiragongo</a:t>
            </a:r>
            <a:r>
              <a:rPr lang="en-GB" dirty="0" smtClean="0"/>
              <a:t> – Congo</a:t>
            </a:r>
          </a:p>
          <a:p>
            <a:r>
              <a:rPr lang="en-GB" dirty="0" smtClean="0"/>
              <a:t>Mount Vesuvius – Italy</a:t>
            </a:r>
          </a:p>
          <a:p>
            <a:r>
              <a:rPr lang="en-GB" dirty="0" err="1" smtClean="0"/>
              <a:t>Eyjafjallajokull</a:t>
            </a:r>
            <a:r>
              <a:rPr lang="en-GB" dirty="0" smtClean="0"/>
              <a:t> – Iceland</a:t>
            </a:r>
          </a:p>
          <a:p>
            <a:r>
              <a:rPr lang="en-GB" dirty="0" smtClean="0"/>
              <a:t>Mount Loa - Hawaii</a:t>
            </a:r>
            <a:endParaRPr lang="en-GB" dirty="0"/>
          </a:p>
        </p:txBody>
      </p:sp>
      <p:pic>
        <p:nvPicPr>
          <p:cNvPr id="1026" name="Picture 2" descr="World Map Australia Middle Images, Stock Photos &amp; Vector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6500" y="3924300"/>
            <a:ext cx="5076825"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971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Ring of Fire</a:t>
            </a:r>
            <a:endParaRPr lang="en-GB" dirty="0"/>
          </a:p>
        </p:txBody>
      </p:sp>
      <p:sp>
        <p:nvSpPr>
          <p:cNvPr id="3" name="Content Placeholder 2"/>
          <p:cNvSpPr>
            <a:spLocks noGrp="1"/>
          </p:cNvSpPr>
          <p:nvPr>
            <p:ph idx="1"/>
          </p:nvPr>
        </p:nvSpPr>
        <p:spPr>
          <a:xfrm>
            <a:off x="1293813" y="1676400"/>
            <a:ext cx="6312767" cy="4495800"/>
          </a:xfrm>
        </p:spPr>
        <p:txBody>
          <a:bodyPr/>
          <a:lstStyle/>
          <a:p>
            <a:r>
              <a:rPr lang="en-GB" dirty="0" smtClean="0"/>
              <a:t>The Ring of Fire is home to the most naturally volatile places in our planet. 90% of the world’s earthquakes occur here. In addition to that, it is where you can find 75% of the Earth’s volcanoes.</a:t>
            </a:r>
            <a:endParaRPr lang="en-GB" dirty="0"/>
          </a:p>
        </p:txBody>
      </p:sp>
      <p:pic>
        <p:nvPicPr>
          <p:cNvPr id="4" name="Picture 3"/>
          <p:cNvPicPr>
            <a:picLocks noChangeAspect="1"/>
          </p:cNvPicPr>
          <p:nvPr/>
        </p:nvPicPr>
        <p:blipFill>
          <a:blip r:embed="rId2"/>
          <a:stretch>
            <a:fillRect/>
          </a:stretch>
        </p:blipFill>
        <p:spPr>
          <a:xfrm>
            <a:off x="7606580" y="2338387"/>
            <a:ext cx="4248150" cy="3171825"/>
          </a:xfrm>
          <a:prstGeom prst="rect">
            <a:avLst/>
          </a:prstGeom>
        </p:spPr>
      </p:pic>
    </p:spTree>
    <p:extLst>
      <p:ext uri="{BB962C8B-B14F-4D97-AF65-F5344CB8AC3E}">
        <p14:creationId xmlns:p14="http://schemas.microsoft.com/office/powerpoint/2010/main" val="422444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is a volcano formed?</a:t>
            </a:r>
            <a:endParaRPr lang="en-GB" dirty="0"/>
          </a:p>
        </p:txBody>
      </p:sp>
      <p:sp>
        <p:nvSpPr>
          <p:cNvPr id="3" name="Content Placeholder 2"/>
          <p:cNvSpPr>
            <a:spLocks noGrp="1"/>
          </p:cNvSpPr>
          <p:nvPr>
            <p:ph idx="1"/>
          </p:nvPr>
        </p:nvSpPr>
        <p:spPr>
          <a:xfrm>
            <a:off x="1293813" y="1676400"/>
            <a:ext cx="5736703" cy="4495800"/>
          </a:xfrm>
        </p:spPr>
        <p:txBody>
          <a:bodyPr/>
          <a:lstStyle/>
          <a:p>
            <a:pPr marL="0" indent="0">
              <a:buNone/>
            </a:pPr>
            <a:r>
              <a:rPr lang="en-GB" dirty="0" smtClean="0"/>
              <a:t>Deep in the Earth it is very hot. It is so hot that rocks melt. The melted rock is called magma. Heat rises so the magma moves towards the Earth’s crust. Sometimes it finds a crack or hole in the earth’s crust and bursts through – this is how a volcano begins. </a:t>
            </a:r>
            <a:endParaRPr lang="en-GB" dirty="0"/>
          </a:p>
        </p:txBody>
      </p:sp>
      <p:pic>
        <p:nvPicPr>
          <p:cNvPr id="4" name="Picture 3"/>
          <p:cNvPicPr>
            <a:picLocks noChangeAspect="1"/>
          </p:cNvPicPr>
          <p:nvPr/>
        </p:nvPicPr>
        <p:blipFill>
          <a:blip r:embed="rId2"/>
          <a:stretch>
            <a:fillRect/>
          </a:stretch>
        </p:blipFill>
        <p:spPr>
          <a:xfrm>
            <a:off x="7232394" y="381000"/>
            <a:ext cx="4988319" cy="6067425"/>
          </a:xfrm>
          <a:prstGeom prst="rect">
            <a:avLst/>
          </a:prstGeom>
        </p:spPr>
      </p:pic>
    </p:spTree>
    <p:extLst>
      <p:ext uri="{BB962C8B-B14F-4D97-AF65-F5344CB8AC3E}">
        <p14:creationId xmlns:p14="http://schemas.microsoft.com/office/powerpoint/2010/main" val="1106078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Volcanoes surface</a:t>
            </a:r>
            <a:endParaRPr lang="en-GB" dirty="0"/>
          </a:p>
        </p:txBody>
      </p:sp>
      <p:sp>
        <p:nvSpPr>
          <p:cNvPr id="3" name="Content Placeholder 2"/>
          <p:cNvSpPr>
            <a:spLocks noGrp="1"/>
          </p:cNvSpPr>
          <p:nvPr>
            <p:ph idx="1"/>
          </p:nvPr>
        </p:nvSpPr>
        <p:spPr>
          <a:xfrm>
            <a:off x="1293813" y="1676400"/>
            <a:ext cx="6024735" cy="4495800"/>
          </a:xfrm>
        </p:spPr>
        <p:txBody>
          <a:bodyPr/>
          <a:lstStyle/>
          <a:p>
            <a:pPr marL="0" indent="0">
              <a:buNone/>
            </a:pPr>
            <a:r>
              <a:rPr lang="en-GB" dirty="0" smtClean="0"/>
              <a:t>At the surface it erupts to form lava flows and ash deposits. Ash deposits result from more explosive activity. Once the lava has erupted, it eventually dries to form rock. After many more eruptions you have a big volcano because of rock solidified from past eruptions.</a:t>
            </a:r>
            <a:endParaRPr lang="en-GB" dirty="0"/>
          </a:p>
        </p:txBody>
      </p:sp>
      <p:pic>
        <p:nvPicPr>
          <p:cNvPr id="4" name="Picture 3"/>
          <p:cNvPicPr>
            <a:picLocks noChangeAspect="1"/>
          </p:cNvPicPr>
          <p:nvPr/>
        </p:nvPicPr>
        <p:blipFill>
          <a:blip r:embed="rId2"/>
          <a:stretch>
            <a:fillRect/>
          </a:stretch>
        </p:blipFill>
        <p:spPr>
          <a:xfrm>
            <a:off x="7318548" y="2164764"/>
            <a:ext cx="4368502" cy="3519071"/>
          </a:xfrm>
          <a:prstGeom prst="rect">
            <a:avLst/>
          </a:prstGeom>
        </p:spPr>
      </p:pic>
    </p:spTree>
    <p:extLst>
      <p:ext uri="{BB962C8B-B14F-4D97-AF65-F5344CB8AC3E}">
        <p14:creationId xmlns:p14="http://schemas.microsoft.com/office/powerpoint/2010/main" val="1804964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Different types of volcanoes</a:t>
            </a:r>
            <a:endParaRPr lang="en-GB" dirty="0"/>
          </a:p>
        </p:txBody>
      </p:sp>
      <p:sp>
        <p:nvSpPr>
          <p:cNvPr id="3" name="Content Placeholder 2"/>
          <p:cNvSpPr>
            <a:spLocks noGrp="1"/>
          </p:cNvSpPr>
          <p:nvPr>
            <p:ph idx="1"/>
          </p:nvPr>
        </p:nvSpPr>
        <p:spPr/>
        <p:txBody>
          <a:bodyPr>
            <a:normAutofit/>
          </a:bodyPr>
          <a:lstStyle/>
          <a:p>
            <a:pPr marL="0" indent="0">
              <a:buNone/>
            </a:pPr>
            <a:r>
              <a:rPr lang="en-GB" sz="3600" dirty="0" smtClean="0"/>
              <a:t>Active – eruptions can be anytime and often</a:t>
            </a:r>
          </a:p>
          <a:p>
            <a:pPr marL="0" indent="0">
              <a:buNone/>
            </a:pPr>
            <a:r>
              <a:rPr lang="en-GB" sz="3600" dirty="0" smtClean="0"/>
              <a:t>Dorman – has been a while since it has erupted but could erupt at any time.</a:t>
            </a:r>
          </a:p>
          <a:p>
            <a:pPr marL="0" indent="0">
              <a:buNone/>
            </a:pPr>
            <a:r>
              <a:rPr lang="en-GB" sz="3600" dirty="0" smtClean="0"/>
              <a:t>Extinct – meaning it hasn’t erupted in a very long, long time and so it probably won’t ever erupt again.</a:t>
            </a:r>
            <a:endParaRPr lang="en-GB" sz="3600" dirty="0"/>
          </a:p>
        </p:txBody>
      </p:sp>
    </p:spTree>
    <p:extLst>
      <p:ext uri="{BB962C8B-B14F-4D97-AF65-F5344CB8AC3E}">
        <p14:creationId xmlns:p14="http://schemas.microsoft.com/office/powerpoint/2010/main" val="1793645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Composite Volcanoes</a:t>
            </a:r>
            <a:endParaRPr lang="en-GB" dirty="0"/>
          </a:p>
        </p:txBody>
      </p:sp>
      <p:sp>
        <p:nvSpPr>
          <p:cNvPr id="3" name="Content Placeholder 2"/>
          <p:cNvSpPr>
            <a:spLocks noGrp="1"/>
          </p:cNvSpPr>
          <p:nvPr>
            <p:ph idx="1"/>
          </p:nvPr>
        </p:nvSpPr>
        <p:spPr>
          <a:xfrm>
            <a:off x="1293813" y="1676400"/>
            <a:ext cx="4800600" cy="4495800"/>
          </a:xfrm>
        </p:spPr>
        <p:txBody>
          <a:bodyPr/>
          <a:lstStyle/>
          <a:p>
            <a:pPr marL="0" indent="0">
              <a:buNone/>
            </a:pPr>
            <a:r>
              <a:rPr lang="en-GB" dirty="0" smtClean="0"/>
              <a:t>Composite volcanoes usually erupt in an explosive way. This is because the magma is quite sticky and it clogs up the conduit causing a massive build up of pressure. They are usually quite large and coned-shaped.</a:t>
            </a:r>
            <a:endParaRPr lang="en-GB" dirty="0"/>
          </a:p>
        </p:txBody>
      </p:sp>
      <p:pic>
        <p:nvPicPr>
          <p:cNvPr id="4" name="Picture 3"/>
          <p:cNvPicPr>
            <a:picLocks noChangeAspect="1"/>
          </p:cNvPicPr>
          <p:nvPr/>
        </p:nvPicPr>
        <p:blipFill>
          <a:blip r:embed="rId2"/>
          <a:stretch>
            <a:fillRect/>
          </a:stretch>
        </p:blipFill>
        <p:spPr>
          <a:xfrm>
            <a:off x="6094413" y="2160104"/>
            <a:ext cx="5684632" cy="3528392"/>
          </a:xfrm>
          <a:prstGeom prst="rect">
            <a:avLst/>
          </a:prstGeom>
        </p:spPr>
      </p:pic>
    </p:spTree>
    <p:extLst>
      <p:ext uri="{BB962C8B-B14F-4D97-AF65-F5344CB8AC3E}">
        <p14:creationId xmlns:p14="http://schemas.microsoft.com/office/powerpoint/2010/main" val="834235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erenity 16x9">
  <a:themeElements>
    <a:clrScheme name="Serenity_16x9">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a:defPPr>
      </a:lstStyle>
    </a:txDef>
  </a:objectDefaults>
  <a:extraClrSchemeLst/>
  <a:extLst>
    <a:ext uri="{05A4C25C-085E-4340-85A3-A5531E510DB2}">
      <thm15:themeFamily xmlns:thm15="http://schemas.microsoft.com/office/thememl/2012/main" name="TF02801109.potx" id="{B47C65E8-9F73-4C4F-A3C2-84725F71438E}" vid="{CFC30A9F-F7E5-41F4-B6B7-D2E5B79E3BFB}"/>
    </a:ext>
  </a:extLst>
</a:theme>
</file>

<file path=ppt/theme/theme2.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1E33DF-2340-4F4E-B874-B73FEFEBFC8D}">
  <ds:schemaRefs>
    <ds:schemaRef ds:uri="http://schemas.microsoft.com/sharepoint/v3/contenttype/forms"/>
  </ds:schemaRefs>
</ds:datastoreItem>
</file>

<file path=customXml/itemProps2.xml><?xml version="1.0" encoding="utf-8"?>
<ds:datastoreItem xmlns:ds="http://schemas.openxmlformats.org/officeDocument/2006/customXml" ds:itemID="{0F249165-F638-412C-8E0A-DFB7045CA2E0}">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4873beb7-5857-4685-be1f-d57550cc96cc"/>
    <ds:schemaRef ds:uri="http://www.w3.org/XML/1998/namespace"/>
    <ds:schemaRef ds:uri="http://purl.org/dc/dcmitype/"/>
  </ds:schemaRefs>
</ds:datastoreItem>
</file>

<file path=customXml/itemProps3.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Serenity nature presentation (widescreen)</Template>
  <TotalTime>2717</TotalTime>
  <Words>444</Words>
  <Application>Microsoft Office PowerPoint</Application>
  <PresentationFormat>Custom</PresentationFormat>
  <Paragraphs>35</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Euphemia</vt:lpstr>
      <vt:lpstr>Serenity 16x9</vt:lpstr>
      <vt:lpstr>Natural Disasters - Volcanoes</vt:lpstr>
      <vt:lpstr>What is a volcano?</vt:lpstr>
      <vt:lpstr>What is the Earth made of?</vt:lpstr>
      <vt:lpstr>Where are volcanoes found?</vt:lpstr>
      <vt:lpstr>The Ring of Fire</vt:lpstr>
      <vt:lpstr>How is a volcano formed?</vt:lpstr>
      <vt:lpstr>Volcanoes surface</vt:lpstr>
      <vt:lpstr>Different types of volcanoes</vt:lpstr>
      <vt:lpstr>Composite Volcanoes</vt:lpstr>
      <vt:lpstr>Shield Volcanoes</vt:lpstr>
      <vt:lpstr>Cinder Cone Volcanoes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Disasters - Volcanoes</dc:title>
  <dc:creator>Eleanor Brook</dc:creator>
  <cp:lastModifiedBy>Eleanor Brook</cp:lastModifiedBy>
  <cp:revision>5</cp:revision>
  <dcterms:created xsi:type="dcterms:W3CDTF">2020-06-26T15:55:08Z</dcterms:created>
  <dcterms:modified xsi:type="dcterms:W3CDTF">2020-06-28T13:12:28Z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