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45" d="100"/>
          <a:sy n="45" d="100"/>
        </p:scale>
        <p:origin x="8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.uk/bitesize/topics/z2yycdm/articles/zgfhcj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.uk/bitesize/topics/zwwp8mn/articles/zp937p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Shipwreck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Which activity will you choose?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0111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RECOUNT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527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RECOUNT?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https://www.bbc.co.uk/bitesize/topics/z2yycdm/articles/zgfhcj6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431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44949" cy="4601183"/>
          </a:xfrm>
        </p:spPr>
        <p:txBody>
          <a:bodyPr/>
          <a:lstStyle/>
          <a:p>
            <a:r>
              <a:rPr lang="en-GB" dirty="0" smtClean="0"/>
              <a:t>WHAT IS CHRONOLOGY?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Using the pictures in front of you, can you put these into a timeline?</a:t>
            </a:r>
          </a:p>
          <a:p>
            <a:endParaRPr lang="en-GB" dirty="0"/>
          </a:p>
          <a:p>
            <a:r>
              <a:rPr lang="en-GB" dirty="0" smtClean="0"/>
              <a:t>Can you label each part of the timeline with the event?</a:t>
            </a:r>
          </a:p>
          <a:p>
            <a:endParaRPr lang="en-GB" dirty="0"/>
          </a:p>
          <a:p>
            <a:r>
              <a:rPr lang="en-GB" dirty="0" smtClean="0"/>
              <a:t>Can you add how you felt at this point?</a:t>
            </a:r>
          </a:p>
          <a:p>
            <a:endParaRPr lang="en-GB" dirty="0"/>
          </a:p>
          <a:p>
            <a:r>
              <a:rPr lang="en-GB" dirty="0" smtClean="0"/>
              <a:t>Was there anything significant that happened that you would like to share with your audience?</a:t>
            </a:r>
          </a:p>
          <a:p>
            <a:endParaRPr lang="en-GB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07423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44949" cy="4601183"/>
          </a:xfrm>
        </p:spPr>
        <p:txBody>
          <a:bodyPr/>
          <a:lstStyle/>
          <a:p>
            <a:r>
              <a:rPr lang="en-GB" dirty="0" smtClean="0"/>
              <a:t>WHAT ARE FRONTED ADVERBIALS AND WHY ARE THEY IMPORTANT IN A RECOUNT?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https://www.bbc.co.uk/bitesize/topics/zwwp8mn/articles/zp937p3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Can you add fronted adverbials to your timeline?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942595301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8</TotalTime>
  <Words>99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Corbel</vt:lpstr>
      <vt:lpstr>Wingdings 2</vt:lpstr>
      <vt:lpstr>Frame</vt:lpstr>
      <vt:lpstr>Shipwreck</vt:lpstr>
      <vt:lpstr>RECOUNT</vt:lpstr>
      <vt:lpstr>WHAT IS A RECOUNT?</vt:lpstr>
      <vt:lpstr>WHAT IS CHRONOLOGY?</vt:lpstr>
      <vt:lpstr>WHAT ARE FRONTED ADVERBIALS AND WHY ARE THEY IMPORTANT IN A RECOUNT?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RECOUNT</dc:title>
  <dc:creator>Eleanor Brook</dc:creator>
  <cp:lastModifiedBy>Eleanor Brook</cp:lastModifiedBy>
  <cp:revision>3</cp:revision>
  <dcterms:created xsi:type="dcterms:W3CDTF">2020-06-25T18:53:01Z</dcterms:created>
  <dcterms:modified xsi:type="dcterms:W3CDTF">2020-06-26T14:37:48Z</dcterms:modified>
</cp:coreProperties>
</file>