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840" r:id="rId1"/>
  </p:sldMasterIdLst>
  <p:sldIdLst>
    <p:sldId id="256" r:id="rId2"/>
    <p:sldId id="257" r:id="rId3"/>
    <p:sldId id="258" r:id="rId4"/>
    <p:sldId id="259" r:id="rId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61" autoAdjust="0"/>
    <p:restoredTop sz="94660"/>
  </p:normalViewPr>
  <p:slideViewPr>
    <p:cSldViewPr snapToGrid="0">
      <p:cViewPr varScale="1">
        <p:scale>
          <a:sx n="45" d="100"/>
          <a:sy n="45" d="100"/>
        </p:scale>
        <p:origin x="822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761999"/>
            <a:ext cx="9141619" cy="53340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9270263" y="761999"/>
            <a:ext cx="2925318" cy="5334001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69848" y="1298448"/>
            <a:ext cx="7315200" cy="3255264"/>
          </a:xfrm>
        </p:spPr>
        <p:txBody>
          <a:bodyPr anchor="b">
            <a:normAutofit/>
          </a:bodyPr>
          <a:lstStyle>
            <a:lvl1pPr algn="l">
              <a:defRPr sz="5900" spc="-100" baseline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15" y="4670246"/>
            <a:ext cx="7315200" cy="914400"/>
          </a:xfrm>
        </p:spPr>
        <p:txBody>
          <a:bodyPr anchor="t">
            <a:normAutofit/>
          </a:bodyPr>
          <a:lstStyle>
            <a:lvl1pPr marL="0" indent="0" algn="l">
              <a:buNone/>
              <a:defRPr sz="2200" cap="none" spc="0" baseline="0"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6/26/2020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6/26/2020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81000" y="990600"/>
            <a:ext cx="2819400" cy="49530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867912" y="868680"/>
            <a:ext cx="7315200" cy="5120640"/>
          </a:xfrm>
        </p:spPr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6/26/2020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6/26/2020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67912" y="1298448"/>
            <a:ext cx="7315200" cy="3255264"/>
          </a:xfrm>
        </p:spPr>
        <p:txBody>
          <a:bodyPr anchor="b">
            <a:normAutofit/>
          </a:bodyPr>
          <a:lstStyle>
            <a:lvl1pPr>
              <a:defRPr sz="5900" b="0" spc="-1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86200" y="4672584"/>
            <a:ext cx="7315200" cy="914400"/>
          </a:xfrm>
        </p:spPr>
        <p:txBody>
          <a:bodyPr anchor="t">
            <a:normAutofit/>
          </a:bodyPr>
          <a:lstStyle>
            <a:lvl1pPr marL="0" indent="0">
              <a:buNone/>
              <a:defRPr sz="2200" cap="none" spc="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6/26/2020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67912" y="868680"/>
            <a:ext cx="347472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818120" y="868680"/>
            <a:ext cx="347472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6/26/2020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67912" y="1023586"/>
            <a:ext cx="3474720" cy="80772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7912" y="1930936"/>
            <a:ext cx="3474720" cy="402336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818463" y="1023586"/>
            <a:ext cx="3474720" cy="813171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818463" y="1930936"/>
            <a:ext cx="3474720" cy="402336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6/26/2020</a:t>
            </a:fld>
            <a:endParaRPr lang="en-US" dirty="0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6/26/2020</a:t>
            </a:fld>
            <a:endParaRPr lang="en-US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6/26/2020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032" y="1143000"/>
            <a:ext cx="2834640" cy="2377440"/>
          </a:xfrm>
        </p:spPr>
        <p:txBody>
          <a:bodyPr anchor="b">
            <a:normAutofit/>
          </a:bodyPr>
          <a:lstStyle>
            <a:lvl1pPr>
              <a:defRPr sz="3200" b="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67912" y="868680"/>
            <a:ext cx="731520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6032" y="3494176"/>
            <a:ext cx="2834640" cy="2321990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6/26/2020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032" y="1143000"/>
            <a:ext cx="2834640" cy="2377440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570644" y="767419"/>
            <a:ext cx="8115230" cy="5330952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6032" y="3493008"/>
            <a:ext cx="2834640" cy="2322576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6/26/2020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3499101" y="6356350"/>
            <a:ext cx="5911517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758952"/>
            <a:ext cx="3443590" cy="533095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2919" y="1123837"/>
            <a:ext cx="2947482" cy="460118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8" name="Rectangle 37"/>
          <p:cNvSpPr/>
          <p:nvPr/>
        </p:nvSpPr>
        <p:spPr>
          <a:xfrm>
            <a:off x="11815864" y="758952"/>
            <a:ext cx="384048" cy="5330952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69268" y="864108"/>
            <a:ext cx="7315200" cy="51206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62465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5586B75A-687E-405C-8A0B-8D00578BA2C3}" type="datetimeFigureOut">
              <a:rPr lang="en-US" dirty="0"/>
              <a:pPr/>
              <a:t>6/26/2020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869268" y="6356350"/>
            <a:ext cx="59115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34135" y="6356350"/>
            <a:ext cx="153092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accent1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spc="-60" baseline="0">
          <a:solidFill>
            <a:srgbClr val="FFFFFF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/>
        </a:buClr>
        <a:buFont typeface="Wingdings 2" pitchFamily="18" charset="2"/>
        <a:buChar char="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 smtClean="0"/>
              <a:t>RECOUNT 2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479727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ANCIENT EGYPTIAN RECOUNT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Look at the Ancient Egyptian recount.</a:t>
            </a:r>
          </a:p>
          <a:p>
            <a:r>
              <a:rPr lang="en-GB" dirty="0" smtClean="0"/>
              <a:t>What person is it written in?</a:t>
            </a:r>
          </a:p>
          <a:p>
            <a:r>
              <a:rPr lang="en-GB" dirty="0" smtClean="0"/>
              <a:t>What tense is it written in?</a:t>
            </a:r>
          </a:p>
          <a:p>
            <a:r>
              <a:rPr lang="en-GB" dirty="0" smtClean="0"/>
              <a:t>Is it in chronological order?</a:t>
            </a:r>
          </a:p>
          <a:p>
            <a:r>
              <a:rPr lang="en-GB" dirty="0" smtClean="0"/>
              <a:t>Does it include feelings?</a:t>
            </a:r>
          </a:p>
          <a:p>
            <a:r>
              <a:rPr lang="en-GB" dirty="0" smtClean="0"/>
              <a:t>Does it include fronted adverbials or does every sentence start with I?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385765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LET’S START YOURS…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Start with a sentence that explains the build up to the week. </a:t>
            </a:r>
          </a:p>
          <a:p>
            <a:r>
              <a:rPr lang="en-GB" dirty="0" smtClean="0"/>
              <a:t>How were you feeling?</a:t>
            </a:r>
          </a:p>
          <a:p>
            <a:r>
              <a:rPr lang="en-GB" dirty="0" smtClean="0"/>
              <a:t>What did you expect?</a:t>
            </a:r>
          </a:p>
          <a:p>
            <a:r>
              <a:rPr lang="en-GB" dirty="0" smtClean="0"/>
              <a:t>Did you feel different when you got to school compared with how you felt at home?</a:t>
            </a:r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913530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SUCCESS CRITERIA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Have you written in chronological order?</a:t>
            </a:r>
          </a:p>
          <a:p>
            <a:r>
              <a:rPr lang="en-GB" dirty="0" smtClean="0"/>
              <a:t>Have you included your feelings?</a:t>
            </a:r>
          </a:p>
          <a:p>
            <a:r>
              <a:rPr lang="en-GB" dirty="0" smtClean="0"/>
              <a:t>Have you included fronted adverbials?</a:t>
            </a:r>
          </a:p>
          <a:p>
            <a:r>
              <a:rPr lang="en-GB" dirty="0" smtClean="0"/>
              <a:t>Have you included capital letters and full stops?</a:t>
            </a:r>
          </a:p>
          <a:p>
            <a:r>
              <a:rPr lang="en-GB" dirty="0" smtClean="0"/>
              <a:t>Have you checked your spellings?</a:t>
            </a:r>
          </a:p>
          <a:p>
            <a:r>
              <a:rPr lang="en-GB" dirty="0" smtClean="0"/>
              <a:t>Have you used a thesaurus for </a:t>
            </a:r>
            <a:r>
              <a:rPr lang="en-GB" smtClean="0"/>
              <a:t>better vocabulary?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27241351"/>
      </p:ext>
    </p:extLst>
  </p:cSld>
  <p:clrMapOvr>
    <a:masterClrMapping/>
  </p:clrMapOvr>
</p:sld>
</file>

<file path=ppt/theme/theme1.xml><?xml version="1.0" encoding="utf-8"?>
<a:theme xmlns:a="http://schemas.openxmlformats.org/drawingml/2006/main" name="Frame">
  <a:themeElements>
    <a:clrScheme name="Frame">
      <a:dk1>
        <a:srgbClr val="000000"/>
      </a:dk1>
      <a:lt1>
        <a:srgbClr val="FFFFFF"/>
      </a:lt1>
      <a:dk2>
        <a:srgbClr val="545454"/>
      </a:dk2>
      <a:lt2>
        <a:srgbClr val="BFBFBF"/>
      </a:lt2>
      <a:accent1>
        <a:srgbClr val="40BAD2"/>
      </a:accent1>
      <a:accent2>
        <a:srgbClr val="FAB900"/>
      </a:accent2>
      <a:accent3>
        <a:srgbClr val="90BB23"/>
      </a:accent3>
      <a:accent4>
        <a:srgbClr val="EE7008"/>
      </a:accent4>
      <a:accent5>
        <a:srgbClr val="1AB39F"/>
      </a:accent5>
      <a:accent6>
        <a:srgbClr val="D5393D"/>
      </a:accent6>
      <a:hlink>
        <a:srgbClr val="90BB23"/>
      </a:hlink>
      <a:folHlink>
        <a:srgbClr val="EE7008"/>
      </a:folHlink>
    </a:clrScheme>
    <a:fontScheme name="Frame">
      <a:majorFont>
        <a:latin typeface="Corbel" panose="020B0503020204020204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Frame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20000"/>
                <a:lumMod val="102000"/>
              </a:schemeClr>
            </a:gs>
            <a:gs pos="48000">
              <a:schemeClr val="phClr">
                <a:tint val="98000"/>
                <a:shade val="90000"/>
                <a:satMod val="110000"/>
                <a:lumMod val="103000"/>
              </a:schemeClr>
            </a:gs>
            <a:gs pos="100000">
              <a:schemeClr val="phClr">
                <a:tint val="98000"/>
                <a:shade val="80000"/>
                <a:satMod val="10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rame" id="{F226E7A2-7162-461C-9490-D27D9DC04E43}" vid="{629A0216-3BBD-45C0-B63F-2683BEA18F6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TM03457475[[fn=Frame]]</Template>
  <TotalTime>7</TotalTime>
  <Words>139</Words>
  <Application>Microsoft Office PowerPoint</Application>
  <PresentationFormat>Widescreen</PresentationFormat>
  <Paragraphs>20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7" baseType="lpstr">
      <vt:lpstr>Corbel</vt:lpstr>
      <vt:lpstr>Wingdings 2</vt:lpstr>
      <vt:lpstr>Frame</vt:lpstr>
      <vt:lpstr>RECOUNT 2</vt:lpstr>
      <vt:lpstr>ANCIENT EGYPTIAN RECOUNT</vt:lpstr>
      <vt:lpstr>LET’S START YOURS…</vt:lpstr>
      <vt:lpstr>SUCCESS CRITERIA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RECOUNT 2</dc:title>
  <dc:creator>Eleanor Brook</dc:creator>
  <cp:lastModifiedBy>Eleanor Brook</cp:lastModifiedBy>
  <cp:revision>1</cp:revision>
  <dcterms:created xsi:type="dcterms:W3CDTF">2020-06-26T14:37:56Z</dcterms:created>
  <dcterms:modified xsi:type="dcterms:W3CDTF">2020-06-26T14:45:19Z</dcterms:modified>
</cp:coreProperties>
</file>